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72" r:id="rId2"/>
    <p:sldId id="425" r:id="rId3"/>
    <p:sldId id="395" r:id="rId4"/>
    <p:sldId id="413" r:id="rId5"/>
    <p:sldId id="423" r:id="rId6"/>
    <p:sldId id="424" r:id="rId7"/>
    <p:sldId id="419" r:id="rId8"/>
    <p:sldId id="416" r:id="rId9"/>
    <p:sldId id="418" r:id="rId10"/>
    <p:sldId id="422" r:id="rId11"/>
    <p:sldId id="428" r:id="rId12"/>
    <p:sldId id="412" r:id="rId13"/>
    <p:sldId id="280"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85560" autoAdjust="0"/>
  </p:normalViewPr>
  <p:slideViewPr>
    <p:cSldViewPr>
      <p:cViewPr varScale="1">
        <p:scale>
          <a:sx n="200" d="100"/>
          <a:sy n="200" d="100"/>
        </p:scale>
        <p:origin x="3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E6D2D6-3FCC-1413-F9BF-8780251CC84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1987" name="Rectangle 3">
            <a:extLst>
              <a:ext uri="{FF2B5EF4-FFF2-40B4-BE49-F238E27FC236}">
                <a16:creationId xmlns:a16="http://schemas.microsoft.com/office/drawing/2014/main" id="{1E731E70-633C-905B-AAE4-A365E332367C}"/>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41988" name="Rectangle 4">
            <a:extLst>
              <a:ext uri="{FF2B5EF4-FFF2-40B4-BE49-F238E27FC236}">
                <a16:creationId xmlns:a16="http://schemas.microsoft.com/office/drawing/2014/main" id="{19064D94-4075-AC0F-DD99-86D20B1576CE}"/>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989" name="Rectangle 5">
            <a:extLst>
              <a:ext uri="{FF2B5EF4-FFF2-40B4-BE49-F238E27FC236}">
                <a16:creationId xmlns:a16="http://schemas.microsoft.com/office/drawing/2014/main" id="{485B9C4E-055A-C137-4A27-6A96F3633FC3}"/>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89DAC4F-9D71-4948-86B2-51AD5D8602A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359FCBE-8F08-71CE-567E-13F8D7C738E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a:extLst>
              <a:ext uri="{FF2B5EF4-FFF2-40B4-BE49-F238E27FC236}">
                <a16:creationId xmlns:a16="http://schemas.microsoft.com/office/drawing/2014/main" id="{CDC0586D-2769-B0A7-3D4B-4E312F459768}"/>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07CC36F5-A6EB-51B2-F720-679CB013B82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1780765A-4EFD-166A-33E4-FE99978538C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D8EB1188-D27B-8AA8-EF9E-8C2B3337A70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a:extLst>
              <a:ext uri="{FF2B5EF4-FFF2-40B4-BE49-F238E27FC236}">
                <a16:creationId xmlns:a16="http://schemas.microsoft.com/office/drawing/2014/main" id="{221DAC55-E26C-17D2-A839-AE71CA332E7D}"/>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32F0118-4F9C-9742-B6CF-DE6FD7B90C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AA29A25-35AA-18B0-30AD-1B9CB95D92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8B16BF3-12AC-5341-A164-866DCAC545F5}"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EC825710-210E-38E9-A76F-4277A567141F}"/>
              </a:ext>
            </a:extLst>
          </p:cNvPr>
          <p:cNvSpPr>
            <a:spLocks noGrp="1" noRot="1" noChangeAspect="1" noChangeArrowheads="1" noTextEdit="1"/>
          </p:cNvSpPr>
          <p:nvPr>
            <p:ph type="sldImg"/>
          </p:nvPr>
        </p:nvSpPr>
        <p:spPr>
          <a:solidFill>
            <a:srgbClr val="FFFFFF"/>
          </a:solidFill>
          <a:ln/>
        </p:spPr>
      </p:sp>
      <p:sp>
        <p:nvSpPr>
          <p:cNvPr id="5124" name="Rectangle 3">
            <a:extLst>
              <a:ext uri="{FF2B5EF4-FFF2-40B4-BE49-F238E27FC236}">
                <a16:creationId xmlns:a16="http://schemas.microsoft.com/office/drawing/2014/main" id="{A8EB6867-0866-DD99-1DBC-6D54FD06F31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590" tIns="43795" rIns="87590" bIns="43795"/>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AE981F6-8931-BCDC-30E9-0CE1CCE787BA}"/>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71BA6CA9-4E9B-7F04-33DE-79B06379FA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DF653BC5-14F1-AB31-53B6-1A6D4E4BB8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0D5BD5C-658E-0742-A12D-3BE3C05BDCED}" type="slidenum">
              <a:rPr lang="en-US" altLang="en-US" sz="1200"/>
              <a:pPr/>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F85E9C7-9D09-640E-9D6D-DFDBF06BABE5}"/>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135CE554-1566-3159-6C34-182639CC7E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1FC83800-0CE4-CB7E-8A58-581F1C4540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863FA7A-B5A4-204B-A12B-780D3D6BAC34}" type="slidenum">
              <a:rPr lang="en-US" altLang="en-US" sz="120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E0C427F-094E-970A-C892-E23355C51BAE}"/>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FBD7AEF8-289C-0E56-C382-48BBD7AA5F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A0CE6B41-4199-BB80-49F5-BBAE00A01C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C28AE8B-4EBC-7E4A-AA34-F5A0DADD2B66}"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0871FA3-32FB-C2E4-E31E-F2E0E41DE0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CE7671A-F5E1-BC05-C5CE-246933F0F4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48BA83-A11F-CAB1-FFD8-21A299F24C4E}"/>
              </a:ext>
            </a:extLst>
          </p:cNvPr>
          <p:cNvSpPr>
            <a:spLocks noGrp="1" noChangeArrowheads="1"/>
          </p:cNvSpPr>
          <p:nvPr>
            <p:ph type="sldNum" sz="quarter" idx="12"/>
          </p:nvPr>
        </p:nvSpPr>
        <p:spPr>
          <a:ln/>
        </p:spPr>
        <p:txBody>
          <a:bodyPr/>
          <a:lstStyle>
            <a:lvl1pPr>
              <a:defRPr/>
            </a:lvl1pPr>
          </a:lstStyle>
          <a:p>
            <a:fld id="{1AE233AE-BA3A-3F48-AFF6-D66D66580C0E}" type="slidenum">
              <a:rPr lang="en-US" altLang="en-US"/>
              <a:pPr/>
              <a:t>‹#›</a:t>
            </a:fld>
            <a:endParaRPr lang="en-US" altLang="en-US"/>
          </a:p>
        </p:txBody>
      </p:sp>
    </p:spTree>
    <p:extLst>
      <p:ext uri="{BB962C8B-B14F-4D97-AF65-F5344CB8AC3E}">
        <p14:creationId xmlns:p14="http://schemas.microsoft.com/office/powerpoint/2010/main" val="311434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B163A9-CEBC-E993-0696-71D5301BC1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46063BF-5C41-667F-D1CA-E246846E6B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D28CE8D-6E74-B820-67FA-2C8EB124A0FE}"/>
              </a:ext>
            </a:extLst>
          </p:cNvPr>
          <p:cNvSpPr>
            <a:spLocks noGrp="1" noChangeArrowheads="1"/>
          </p:cNvSpPr>
          <p:nvPr>
            <p:ph type="sldNum" sz="quarter" idx="12"/>
          </p:nvPr>
        </p:nvSpPr>
        <p:spPr>
          <a:ln/>
        </p:spPr>
        <p:txBody>
          <a:bodyPr/>
          <a:lstStyle>
            <a:lvl1pPr>
              <a:defRPr/>
            </a:lvl1pPr>
          </a:lstStyle>
          <a:p>
            <a:fld id="{0B781AC1-A578-C949-BE65-7056B73A85D1}" type="slidenum">
              <a:rPr lang="en-US" altLang="en-US"/>
              <a:pPr/>
              <a:t>‹#›</a:t>
            </a:fld>
            <a:endParaRPr lang="en-US" altLang="en-US"/>
          </a:p>
        </p:txBody>
      </p:sp>
    </p:spTree>
    <p:extLst>
      <p:ext uri="{BB962C8B-B14F-4D97-AF65-F5344CB8AC3E}">
        <p14:creationId xmlns:p14="http://schemas.microsoft.com/office/powerpoint/2010/main" val="18829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43EC3B-8721-4147-EB46-E963E5024E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B523A0D-95C2-5018-BDD2-9C5DCB21B8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73626F-D360-001E-A660-7D7D2994BC97}"/>
              </a:ext>
            </a:extLst>
          </p:cNvPr>
          <p:cNvSpPr>
            <a:spLocks noGrp="1" noChangeArrowheads="1"/>
          </p:cNvSpPr>
          <p:nvPr>
            <p:ph type="sldNum" sz="quarter" idx="12"/>
          </p:nvPr>
        </p:nvSpPr>
        <p:spPr>
          <a:ln/>
        </p:spPr>
        <p:txBody>
          <a:bodyPr/>
          <a:lstStyle>
            <a:lvl1pPr>
              <a:defRPr/>
            </a:lvl1pPr>
          </a:lstStyle>
          <a:p>
            <a:fld id="{69DC1044-F1EC-1346-8FBF-8F9881A8707A}" type="slidenum">
              <a:rPr lang="en-US" altLang="en-US"/>
              <a:pPr/>
              <a:t>‹#›</a:t>
            </a:fld>
            <a:endParaRPr lang="en-US" altLang="en-US"/>
          </a:p>
        </p:txBody>
      </p:sp>
    </p:spTree>
    <p:extLst>
      <p:ext uri="{BB962C8B-B14F-4D97-AF65-F5344CB8AC3E}">
        <p14:creationId xmlns:p14="http://schemas.microsoft.com/office/powerpoint/2010/main" val="192280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799BD-099B-8FBA-1BBC-D5B448B897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9CDD2F3-C56D-8275-EB8B-04304B10C4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ED2B95-7EA2-2D09-8488-4CC962618D9F}"/>
              </a:ext>
            </a:extLst>
          </p:cNvPr>
          <p:cNvSpPr>
            <a:spLocks noGrp="1" noChangeArrowheads="1"/>
          </p:cNvSpPr>
          <p:nvPr>
            <p:ph type="sldNum" sz="quarter" idx="12"/>
          </p:nvPr>
        </p:nvSpPr>
        <p:spPr>
          <a:ln/>
        </p:spPr>
        <p:txBody>
          <a:bodyPr/>
          <a:lstStyle>
            <a:lvl1pPr>
              <a:defRPr/>
            </a:lvl1pPr>
          </a:lstStyle>
          <a:p>
            <a:fld id="{CD0C8F75-0807-4448-88A1-8F96CDE3A0D1}" type="slidenum">
              <a:rPr lang="en-US" altLang="en-US"/>
              <a:pPr/>
              <a:t>‹#›</a:t>
            </a:fld>
            <a:endParaRPr lang="en-US" altLang="en-US"/>
          </a:p>
        </p:txBody>
      </p:sp>
    </p:spTree>
    <p:extLst>
      <p:ext uri="{BB962C8B-B14F-4D97-AF65-F5344CB8AC3E}">
        <p14:creationId xmlns:p14="http://schemas.microsoft.com/office/powerpoint/2010/main" val="105608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28677D1-F65E-454C-36FD-48A2DF3540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E6CC58-73C8-AB24-658A-F54050617B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9DCD2B-6DED-4CFC-42D6-C0F28DC89323}"/>
              </a:ext>
            </a:extLst>
          </p:cNvPr>
          <p:cNvSpPr>
            <a:spLocks noGrp="1" noChangeArrowheads="1"/>
          </p:cNvSpPr>
          <p:nvPr>
            <p:ph type="sldNum" sz="quarter" idx="12"/>
          </p:nvPr>
        </p:nvSpPr>
        <p:spPr>
          <a:ln/>
        </p:spPr>
        <p:txBody>
          <a:bodyPr/>
          <a:lstStyle>
            <a:lvl1pPr>
              <a:defRPr/>
            </a:lvl1pPr>
          </a:lstStyle>
          <a:p>
            <a:fld id="{8AA77B68-A6D0-3D4E-B6B2-9BA528FC87F7}" type="slidenum">
              <a:rPr lang="en-US" altLang="en-US"/>
              <a:pPr/>
              <a:t>‹#›</a:t>
            </a:fld>
            <a:endParaRPr lang="en-US" altLang="en-US"/>
          </a:p>
        </p:txBody>
      </p:sp>
    </p:spTree>
    <p:extLst>
      <p:ext uri="{BB962C8B-B14F-4D97-AF65-F5344CB8AC3E}">
        <p14:creationId xmlns:p14="http://schemas.microsoft.com/office/powerpoint/2010/main" val="315498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4FB26F-3A8E-C632-F0B5-F94938E501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9C28AEC-2917-0646-EE6A-002B2FFB4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6ADB558-A3FB-C949-F252-83099C34A02D}"/>
              </a:ext>
            </a:extLst>
          </p:cNvPr>
          <p:cNvSpPr>
            <a:spLocks noGrp="1" noChangeArrowheads="1"/>
          </p:cNvSpPr>
          <p:nvPr>
            <p:ph type="sldNum" sz="quarter" idx="12"/>
          </p:nvPr>
        </p:nvSpPr>
        <p:spPr>
          <a:ln/>
        </p:spPr>
        <p:txBody>
          <a:bodyPr/>
          <a:lstStyle>
            <a:lvl1pPr>
              <a:defRPr/>
            </a:lvl1pPr>
          </a:lstStyle>
          <a:p>
            <a:fld id="{589640A9-1FA4-064A-8532-25676C8061A6}" type="slidenum">
              <a:rPr lang="en-US" altLang="en-US"/>
              <a:pPr/>
              <a:t>‹#›</a:t>
            </a:fld>
            <a:endParaRPr lang="en-US" altLang="en-US"/>
          </a:p>
        </p:txBody>
      </p:sp>
    </p:spTree>
    <p:extLst>
      <p:ext uri="{BB962C8B-B14F-4D97-AF65-F5344CB8AC3E}">
        <p14:creationId xmlns:p14="http://schemas.microsoft.com/office/powerpoint/2010/main" val="394544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81B806-3688-0799-3B70-5D2BDA1D52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2DE9752-DBC0-3FB5-7956-A04068E4C1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65F847D-C40B-C25B-0D0D-C227841DDF48}"/>
              </a:ext>
            </a:extLst>
          </p:cNvPr>
          <p:cNvSpPr>
            <a:spLocks noGrp="1" noChangeArrowheads="1"/>
          </p:cNvSpPr>
          <p:nvPr>
            <p:ph type="sldNum" sz="quarter" idx="12"/>
          </p:nvPr>
        </p:nvSpPr>
        <p:spPr>
          <a:ln/>
        </p:spPr>
        <p:txBody>
          <a:bodyPr/>
          <a:lstStyle>
            <a:lvl1pPr>
              <a:defRPr/>
            </a:lvl1pPr>
          </a:lstStyle>
          <a:p>
            <a:fld id="{75ECE8F6-DABD-9E43-8D34-9DEACB6E62E1}" type="slidenum">
              <a:rPr lang="en-US" altLang="en-US"/>
              <a:pPr/>
              <a:t>‹#›</a:t>
            </a:fld>
            <a:endParaRPr lang="en-US" altLang="en-US"/>
          </a:p>
        </p:txBody>
      </p:sp>
    </p:spTree>
    <p:extLst>
      <p:ext uri="{BB962C8B-B14F-4D97-AF65-F5344CB8AC3E}">
        <p14:creationId xmlns:p14="http://schemas.microsoft.com/office/powerpoint/2010/main" val="262856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43B7B0-4BB3-E115-A249-DFDFC26899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6964486-B2C6-E75E-7BEE-31E69DF534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4415F5E-6E34-9115-7388-2A67BA67A41A}"/>
              </a:ext>
            </a:extLst>
          </p:cNvPr>
          <p:cNvSpPr>
            <a:spLocks noGrp="1" noChangeArrowheads="1"/>
          </p:cNvSpPr>
          <p:nvPr>
            <p:ph type="sldNum" sz="quarter" idx="12"/>
          </p:nvPr>
        </p:nvSpPr>
        <p:spPr>
          <a:ln/>
        </p:spPr>
        <p:txBody>
          <a:bodyPr/>
          <a:lstStyle>
            <a:lvl1pPr>
              <a:defRPr/>
            </a:lvl1pPr>
          </a:lstStyle>
          <a:p>
            <a:fld id="{F771E15D-76A5-C347-B1AB-44FA0B20097D}" type="slidenum">
              <a:rPr lang="en-US" altLang="en-US"/>
              <a:pPr/>
              <a:t>‹#›</a:t>
            </a:fld>
            <a:endParaRPr lang="en-US" altLang="en-US"/>
          </a:p>
        </p:txBody>
      </p:sp>
    </p:spTree>
    <p:extLst>
      <p:ext uri="{BB962C8B-B14F-4D97-AF65-F5344CB8AC3E}">
        <p14:creationId xmlns:p14="http://schemas.microsoft.com/office/powerpoint/2010/main" val="282245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B987AA-A8FE-EE8B-2E09-18467237DC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DD6BD10-75DB-3DFA-D085-31CBC72065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D945E6E-81A3-9356-4B39-F31073DA5A57}"/>
              </a:ext>
            </a:extLst>
          </p:cNvPr>
          <p:cNvSpPr>
            <a:spLocks noGrp="1" noChangeArrowheads="1"/>
          </p:cNvSpPr>
          <p:nvPr>
            <p:ph type="sldNum" sz="quarter" idx="12"/>
          </p:nvPr>
        </p:nvSpPr>
        <p:spPr>
          <a:ln/>
        </p:spPr>
        <p:txBody>
          <a:bodyPr/>
          <a:lstStyle>
            <a:lvl1pPr>
              <a:defRPr/>
            </a:lvl1pPr>
          </a:lstStyle>
          <a:p>
            <a:fld id="{E11B7B48-E8A9-FF4F-9C39-7E8DE1F2FB2D}" type="slidenum">
              <a:rPr lang="en-US" altLang="en-US"/>
              <a:pPr/>
              <a:t>‹#›</a:t>
            </a:fld>
            <a:endParaRPr lang="en-US" altLang="en-US"/>
          </a:p>
        </p:txBody>
      </p:sp>
    </p:spTree>
    <p:extLst>
      <p:ext uri="{BB962C8B-B14F-4D97-AF65-F5344CB8AC3E}">
        <p14:creationId xmlns:p14="http://schemas.microsoft.com/office/powerpoint/2010/main" val="326319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9352CCB-4B02-84DC-28FD-527993135E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5802F5-722C-15AD-1CD9-B983A22776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D1AB2AC-6912-CE3D-0238-E3CE3B3FDB81}"/>
              </a:ext>
            </a:extLst>
          </p:cNvPr>
          <p:cNvSpPr>
            <a:spLocks noGrp="1" noChangeArrowheads="1"/>
          </p:cNvSpPr>
          <p:nvPr>
            <p:ph type="sldNum" sz="quarter" idx="12"/>
          </p:nvPr>
        </p:nvSpPr>
        <p:spPr>
          <a:ln/>
        </p:spPr>
        <p:txBody>
          <a:bodyPr/>
          <a:lstStyle>
            <a:lvl1pPr>
              <a:defRPr/>
            </a:lvl1pPr>
          </a:lstStyle>
          <a:p>
            <a:fld id="{4ADD4FF6-CA47-734E-B45A-C7976B74127A}" type="slidenum">
              <a:rPr lang="en-US" altLang="en-US"/>
              <a:pPr/>
              <a:t>‹#›</a:t>
            </a:fld>
            <a:endParaRPr lang="en-US" altLang="en-US"/>
          </a:p>
        </p:txBody>
      </p:sp>
    </p:spTree>
    <p:extLst>
      <p:ext uri="{BB962C8B-B14F-4D97-AF65-F5344CB8AC3E}">
        <p14:creationId xmlns:p14="http://schemas.microsoft.com/office/powerpoint/2010/main" val="284213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47567EC-6185-961D-5161-31470EE79B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8F0A13C-D0EF-BE95-B2C7-A3A8558FC4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A39271-D3F8-0044-0751-441587E10673}"/>
              </a:ext>
            </a:extLst>
          </p:cNvPr>
          <p:cNvSpPr>
            <a:spLocks noGrp="1" noChangeArrowheads="1"/>
          </p:cNvSpPr>
          <p:nvPr>
            <p:ph type="sldNum" sz="quarter" idx="12"/>
          </p:nvPr>
        </p:nvSpPr>
        <p:spPr>
          <a:ln/>
        </p:spPr>
        <p:txBody>
          <a:bodyPr/>
          <a:lstStyle>
            <a:lvl1pPr>
              <a:defRPr/>
            </a:lvl1pPr>
          </a:lstStyle>
          <a:p>
            <a:fld id="{33F998B6-6BB8-0642-AFEC-EC5E8D66D78A}" type="slidenum">
              <a:rPr lang="en-US" altLang="en-US"/>
              <a:pPr/>
              <a:t>‹#›</a:t>
            </a:fld>
            <a:endParaRPr lang="en-US" altLang="en-US"/>
          </a:p>
        </p:txBody>
      </p:sp>
    </p:spTree>
    <p:extLst>
      <p:ext uri="{BB962C8B-B14F-4D97-AF65-F5344CB8AC3E}">
        <p14:creationId xmlns:p14="http://schemas.microsoft.com/office/powerpoint/2010/main" val="32304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384F04-C556-BD15-8265-67D781DA836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7D55662-566E-9DF0-B6BF-7556F9A5ADA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3EF1EE2-C076-48C6-1A45-536F6447DBD3}"/>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9F5A9D6A-9ABF-EAB4-A6BC-75A48231619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D8DA0935-62AD-7CD0-CF71-713A023A0519}"/>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D19EFF7-5820-064F-AF8A-F8706FC313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831FC8-2881-ABB8-D6C6-4D4E0A6663ED}"/>
              </a:ext>
            </a:extLst>
          </p:cNvPr>
          <p:cNvSpPr>
            <a:spLocks noChangeArrowheads="1"/>
          </p:cNvSpPr>
          <p:nvPr/>
        </p:nvSpPr>
        <p:spPr bwMode="auto">
          <a:xfrm>
            <a:off x="0" y="0"/>
            <a:ext cx="9144000" cy="6858000"/>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FF0066"/>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zh-CN" sz="2400" b="1">
              <a:latin typeface="TSC UKai M TT" pitchFamily="49" charset="-122"/>
              <a:ea typeface="TSC UKai M TT" pitchFamily="49" charset="-122"/>
            </a:endParaRPr>
          </a:p>
        </p:txBody>
      </p:sp>
      <p:sp>
        <p:nvSpPr>
          <p:cNvPr id="3075" name="Text Box 3">
            <a:extLst>
              <a:ext uri="{FF2B5EF4-FFF2-40B4-BE49-F238E27FC236}">
                <a16:creationId xmlns:a16="http://schemas.microsoft.com/office/drawing/2014/main" id="{8CDF0000-77EE-E733-80A8-F3F587484D13}"/>
              </a:ext>
            </a:extLst>
          </p:cNvPr>
          <p:cNvSpPr txBox="1">
            <a:spLocks noChangeArrowheads="1"/>
          </p:cNvSpPr>
          <p:nvPr/>
        </p:nvSpPr>
        <p:spPr bwMode="auto">
          <a:xfrm>
            <a:off x="1984375" y="3581400"/>
            <a:ext cx="5173663" cy="1311128"/>
          </a:xfrm>
          <a:prstGeom prst="rect">
            <a:avLst/>
          </a:prstGeom>
          <a:noFill/>
          <a:ln>
            <a:noFill/>
          </a:ln>
          <a:effectLst/>
        </p:spPr>
        <p:txBody>
          <a:bodyPr>
            <a:spAutoFit/>
          </a:bodyPr>
          <a:lstStyle/>
          <a:p>
            <a:pPr algn="ctr" eaLnBrk="1" hangingPunct="1">
              <a:spcBef>
                <a:spcPct val="20000"/>
              </a:spcBef>
              <a:defRPr/>
            </a:pPr>
            <a:r>
              <a:rPr lang="zh-TW" altLang="en-US" sz="3600" b="1" dirty="0">
                <a:effectLst>
                  <a:outerShdw blurRad="38100" dist="38100" dir="2700000" algn="tl">
                    <a:srgbClr val="C0C0C0"/>
                  </a:outerShdw>
                </a:effectLst>
                <a:latin typeface="KaiTi" panose="02010609060101010101" pitchFamily="49" charset="-122"/>
                <a:ea typeface="KaiTi" panose="02010609060101010101" pitchFamily="49" charset="-122"/>
              </a:rPr>
              <a:t>民</a:t>
            </a:r>
            <a:r>
              <a:rPr lang="en-US" altLang="zh-TW" sz="3600" b="1" dirty="0">
                <a:effectLst>
                  <a:outerShdw blurRad="38100" dist="38100" dir="2700000" algn="tl">
                    <a:srgbClr val="C0C0C0"/>
                  </a:outerShdw>
                </a:effectLst>
                <a:latin typeface="KaiTi" panose="02010609060101010101" pitchFamily="49" charset="-122"/>
                <a:ea typeface="KaiTi" panose="02010609060101010101" pitchFamily="49" charset="-122"/>
              </a:rPr>
              <a:t>13</a:t>
            </a:r>
            <a:r>
              <a:rPr lang="en-US" altLang="zh-CN" sz="3600" b="1" dirty="0">
                <a:effectLst>
                  <a:outerShdw blurRad="38100" dist="38100" dir="2700000" algn="tl">
                    <a:srgbClr val="C0C0C0"/>
                  </a:outerShdw>
                </a:effectLst>
                <a:latin typeface="KaiTi" panose="02010609060101010101" pitchFamily="49" charset="-122"/>
                <a:ea typeface="KaiTi" panose="02010609060101010101" pitchFamily="49" charset="-122"/>
              </a:rPr>
              <a:t>:</a:t>
            </a:r>
            <a:r>
              <a:rPr lang="en-US" altLang="zh-TW" sz="3600" b="1" dirty="0">
                <a:effectLst>
                  <a:outerShdw blurRad="38100" dist="38100" dir="2700000" algn="tl">
                    <a:srgbClr val="C0C0C0"/>
                  </a:outerShdw>
                </a:effectLst>
                <a:latin typeface="KaiTi" panose="02010609060101010101" pitchFamily="49" charset="-122"/>
                <a:ea typeface="KaiTi" panose="02010609060101010101" pitchFamily="49" charset="-122"/>
              </a:rPr>
              <a:t>30-33</a:t>
            </a:r>
          </a:p>
          <a:p>
            <a:pPr algn="ctr" eaLnBrk="1" hangingPunct="1">
              <a:spcBef>
                <a:spcPct val="20000"/>
              </a:spcBef>
              <a:defRPr/>
            </a:pPr>
            <a:r>
              <a:rPr lang="en-US" altLang="zh-CN" sz="3600" b="1" dirty="0">
                <a:effectLst>
                  <a:outerShdw blurRad="38100" dist="38100" dir="2700000" algn="tl">
                    <a:srgbClr val="C0C0C0"/>
                  </a:outerShdw>
                </a:effectLst>
                <a:latin typeface="KaiTi" panose="02010609060101010101" pitchFamily="49" charset="-122"/>
                <a:ea typeface="KaiTi" panose="02010609060101010101" pitchFamily="49" charset="-122"/>
              </a:rPr>
              <a:t>Numbers13:30-33</a:t>
            </a:r>
          </a:p>
        </p:txBody>
      </p:sp>
      <p:pic>
        <p:nvPicPr>
          <p:cNvPr id="4100" name="Picture 5" descr="E:\IMAGES.WMF\RELIGION\CHRISTIN\RELCR013.WMF">
            <a:extLst>
              <a:ext uri="{FF2B5EF4-FFF2-40B4-BE49-F238E27FC236}">
                <a16:creationId xmlns:a16="http://schemas.microsoft.com/office/drawing/2014/main" id="{E054FD61-7625-3408-2C63-90430248A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59388"/>
            <a:ext cx="2095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9">
            <a:extLst>
              <a:ext uri="{FF2B5EF4-FFF2-40B4-BE49-F238E27FC236}">
                <a16:creationId xmlns:a16="http://schemas.microsoft.com/office/drawing/2014/main" id="{68BAFF4E-DC72-513A-56E1-2488CB3FB270}"/>
              </a:ext>
            </a:extLst>
          </p:cNvPr>
          <p:cNvSpPr txBox="1">
            <a:spLocks noChangeArrowheads="1"/>
          </p:cNvSpPr>
          <p:nvPr/>
        </p:nvSpPr>
        <p:spPr bwMode="auto">
          <a:xfrm>
            <a:off x="1143000" y="2133600"/>
            <a:ext cx="70866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ts val="1200"/>
              </a:spcBef>
              <a:buFontTx/>
              <a:buNone/>
            </a:pPr>
            <a:r>
              <a:rPr lang="zh-TW" altLang="en-US" sz="4400" b="1" dirty="0">
                <a:latin typeface="KaiTi" panose="02010609060101010101" pitchFamily="49" charset="-122"/>
                <a:ea typeface="KaiTi" panose="02010609060101010101" pitchFamily="49" charset="-122"/>
              </a:rPr>
              <a:t>仆人的心志</a:t>
            </a:r>
            <a:r>
              <a:rPr lang="en-US" altLang="zh-TW" sz="4400" b="1" dirty="0">
                <a:latin typeface="KaiTi" panose="02010609060101010101" pitchFamily="49" charset="-122"/>
                <a:ea typeface="KaiTi" panose="02010609060101010101" pitchFamily="49" charset="-122"/>
              </a:rPr>
              <a:t>—</a:t>
            </a:r>
            <a:r>
              <a:rPr lang="zh-TW" altLang="en-US" sz="4400" b="1" dirty="0">
                <a:latin typeface="KaiTi" panose="02010609060101010101" pitchFamily="49" charset="-122"/>
                <a:ea typeface="KaiTi" panose="02010609060101010101" pitchFamily="49" charset="-122"/>
              </a:rPr>
              <a:t>迦勒</a:t>
            </a:r>
            <a:r>
              <a:rPr lang="en-US" altLang="zh-TW" sz="4400" b="1" dirty="0">
                <a:latin typeface="KaiTi" panose="02010609060101010101" pitchFamily="49" charset="-122"/>
                <a:ea typeface="KaiTi" panose="02010609060101010101" pitchFamily="49" charset="-122"/>
              </a:rPr>
              <a:t>(3)</a:t>
            </a:r>
          </a:p>
          <a:p>
            <a:pPr algn="ctr" eaLnBrk="1" hangingPunct="1">
              <a:spcBef>
                <a:spcPts val="1200"/>
              </a:spcBef>
              <a:buFontTx/>
              <a:buNone/>
            </a:pPr>
            <a:r>
              <a:rPr lang="en-US" sz="2800" dirty="0"/>
              <a:t>Servant's Heart - Caleb (3)</a:t>
            </a:r>
            <a:endParaRPr lang="en-US" altLang="zh-TW" sz="4400" b="1" dirty="0">
              <a:latin typeface="KaiTi" panose="02010609060101010101" pitchFamily="49" charset="-122"/>
              <a:ea typeface="KaiTi" panose="02010609060101010101" pitchFamily="49" charset="-122"/>
            </a:endParaRPr>
          </a:p>
        </p:txBody>
      </p:sp>
      <p:sp>
        <p:nvSpPr>
          <p:cNvPr id="4102" name="TextBox 1">
            <a:extLst>
              <a:ext uri="{FF2B5EF4-FFF2-40B4-BE49-F238E27FC236}">
                <a16:creationId xmlns:a16="http://schemas.microsoft.com/office/drawing/2014/main" id="{D0204633-C0C8-6CFA-F79B-02F953829BCF}"/>
              </a:ext>
            </a:extLst>
          </p:cNvPr>
          <p:cNvSpPr txBox="1">
            <a:spLocks noChangeArrowheads="1"/>
          </p:cNvSpPr>
          <p:nvPr/>
        </p:nvSpPr>
        <p:spPr bwMode="auto">
          <a:xfrm>
            <a:off x="3886200" y="6124575"/>
            <a:ext cx="5637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TW" sz="3000" b="1">
                <a:latin typeface="KaiTi" panose="02010609060101010101" pitchFamily="49" charset="-122"/>
                <a:ea typeface="KaiTi" panose="02010609060101010101" pitchFamily="49" charset="-122"/>
              </a:rPr>
              <a:t>2/23-25/2024</a:t>
            </a:r>
            <a:r>
              <a:rPr lang="zh-TW" altLang="en-US" sz="3000" b="1">
                <a:latin typeface="KaiTi" panose="02010609060101010101" pitchFamily="49" charset="-122"/>
                <a:ea typeface="KaiTi" panose="02010609060101010101" pitchFamily="49" charset="-122"/>
              </a:rPr>
              <a:t> </a:t>
            </a:r>
            <a:r>
              <a:rPr lang="zh-CN" altLang="en-US" sz="3000" b="1">
                <a:latin typeface="KaiTi" panose="02010609060101010101" pitchFamily="49" charset="-122"/>
                <a:ea typeface="KaiTi" panose="02010609060101010101" pitchFamily="49" charset="-122"/>
              </a:rPr>
              <a:t>莱城基督教会</a:t>
            </a:r>
            <a:endParaRPr lang="en-US" altLang="en-US" sz="3000" b="1">
              <a:latin typeface="KaiTi" panose="02010609060101010101" pitchFamily="49" charset="-122"/>
              <a:ea typeface="KaiTi"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C3C2E-A41B-54F0-5CC7-5ED43B56E8A5}"/>
              </a:ext>
            </a:extLst>
          </p:cNvPr>
          <p:cNvSpPr/>
          <p:nvPr/>
        </p:nvSpPr>
        <p:spPr>
          <a:xfrm>
            <a:off x="-11113"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3" name="Text Box 3">
            <a:extLst>
              <a:ext uri="{FF2B5EF4-FFF2-40B4-BE49-F238E27FC236}">
                <a16:creationId xmlns:a16="http://schemas.microsoft.com/office/drawing/2014/main" id="{D22A7A33-E3F4-F3E9-2F35-F2B894B9472E}"/>
              </a:ext>
            </a:extLst>
          </p:cNvPr>
          <p:cNvSpPr txBox="1">
            <a:spLocks noChangeArrowheads="1"/>
          </p:cNvSpPr>
          <p:nvPr/>
        </p:nvSpPr>
        <p:spPr bwMode="auto">
          <a:xfrm>
            <a:off x="309563" y="295275"/>
            <a:ext cx="8534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TW" sz="3000" b="1" dirty="0">
                <a:solidFill>
                  <a:srgbClr val="66FFFF"/>
                </a:solidFill>
                <a:latin typeface="KaiTi" panose="02010609060101010101" pitchFamily="49" charset="-122"/>
                <a:ea typeface="KaiTi" panose="02010609060101010101" pitchFamily="49" charset="-122"/>
              </a:rPr>
              <a:t>V</a:t>
            </a:r>
            <a:r>
              <a:rPr lang="en-US" altLang="zh-CN" sz="3000" b="1" dirty="0">
                <a:solidFill>
                  <a:srgbClr val="66FFFF"/>
                </a:solidFill>
                <a:latin typeface="KaiTi" panose="02010609060101010101" pitchFamily="49" charset="-122"/>
                <a:ea typeface="KaiTi" panose="02010609060101010101" pitchFamily="49" charset="-122"/>
              </a:rPr>
              <a:t>.</a:t>
            </a:r>
            <a:r>
              <a:rPr lang="zh-CN" altLang="en-US" sz="3000" b="1" dirty="0">
                <a:solidFill>
                  <a:srgbClr val="66FFFF"/>
                </a:solidFill>
                <a:latin typeface="KaiTi" panose="02010609060101010101" pitchFamily="49" charset="-122"/>
                <a:ea typeface="KaiTi" panose="02010609060101010101" pitchFamily="49" charset="-122"/>
              </a:rPr>
              <a:t>主耶稣的榜样</a:t>
            </a:r>
            <a:r>
              <a:rPr lang="en-US" altLang="zh-CN" sz="3000" b="1" dirty="0">
                <a:solidFill>
                  <a:schemeClr val="bg1"/>
                </a:solidFill>
                <a:latin typeface="KaiTi" panose="02010609060101010101" pitchFamily="49" charset="-122"/>
                <a:ea typeface="KaiTi" panose="02010609060101010101" pitchFamily="49" charset="-122"/>
              </a:rPr>
              <a:t>--</a:t>
            </a:r>
            <a:r>
              <a:rPr lang="en-US" sz="1600" dirty="0">
                <a:solidFill>
                  <a:schemeClr val="bg1"/>
                </a:solidFill>
              </a:rPr>
              <a:t> "The example of the Lord Jesus."</a:t>
            </a:r>
            <a:endParaRPr lang="zh-CN" altLang="en-US" sz="3000" b="1" dirty="0">
              <a:solidFill>
                <a:schemeClr val="bg1"/>
              </a:solidFill>
              <a:latin typeface="KaiTi" panose="02010609060101010101" pitchFamily="49" charset="-122"/>
              <a:ea typeface="KaiTi" panose="02010609060101010101" pitchFamily="49" charset="-122"/>
            </a:endParaRPr>
          </a:p>
        </p:txBody>
      </p:sp>
      <p:sp>
        <p:nvSpPr>
          <p:cNvPr id="15364" name="Text Box 13">
            <a:extLst>
              <a:ext uri="{FF2B5EF4-FFF2-40B4-BE49-F238E27FC236}">
                <a16:creationId xmlns:a16="http://schemas.microsoft.com/office/drawing/2014/main" id="{A95D8631-3B1B-00F6-9F80-33C96935FEC4}"/>
              </a:ext>
            </a:extLst>
          </p:cNvPr>
          <p:cNvSpPr txBox="1">
            <a:spLocks noChangeArrowheads="1"/>
          </p:cNvSpPr>
          <p:nvPr/>
        </p:nvSpPr>
        <p:spPr bwMode="auto">
          <a:xfrm>
            <a:off x="80963" y="933450"/>
            <a:ext cx="8991600" cy="43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zh-CN" altLang="en-US" sz="1800" b="1" dirty="0">
                <a:solidFill>
                  <a:srgbClr val="FFFF00"/>
                </a:solidFill>
                <a:latin typeface="KaiTi" panose="02010609060101010101" pitchFamily="49" charset="-122"/>
                <a:ea typeface="KaiTi" panose="02010609060101010101" pitchFamily="49" charset="-122"/>
                <a:sym typeface="Wingdings" pitchFamily="2" charset="2"/>
              </a:rPr>
              <a:t>「耶稣就对他们说、我父作事直到如今、我也作事．</a:t>
            </a:r>
            <a:r>
              <a:rPr lang="zh-CN" altLang="en-US" sz="1800" b="1" dirty="0">
                <a:solidFill>
                  <a:srgbClr val="FFFF00"/>
                </a:solidFill>
                <a:latin typeface="KaiTi" panose="02010609060101010101" pitchFamily="49" charset="-122"/>
                <a:ea typeface="KaiTi" panose="02010609060101010101" pitchFamily="49" charset="-122"/>
              </a:rPr>
              <a:t>」（</a:t>
            </a:r>
            <a:r>
              <a:rPr lang="zh-TW" altLang="en-US" sz="1800" b="1" dirty="0">
                <a:solidFill>
                  <a:srgbClr val="FFFF00"/>
                </a:solidFill>
                <a:latin typeface="KaiTi" panose="02010609060101010101" pitchFamily="49" charset="-122"/>
                <a:ea typeface="KaiTi" panose="02010609060101010101" pitchFamily="49" charset="-122"/>
              </a:rPr>
              <a:t>約</a:t>
            </a:r>
            <a:r>
              <a:rPr lang="en-US" altLang="zh-TW" sz="1800" b="1" dirty="0">
                <a:solidFill>
                  <a:srgbClr val="FFFF00"/>
                </a:solidFill>
                <a:latin typeface="KaiTi" panose="02010609060101010101" pitchFamily="49" charset="-122"/>
                <a:ea typeface="KaiTi" panose="02010609060101010101" pitchFamily="49" charset="-122"/>
              </a:rPr>
              <a:t>5:17</a:t>
            </a:r>
            <a:r>
              <a:rPr lang="zh-CN" altLang="en-US" sz="1800" b="1" dirty="0">
                <a:solidFill>
                  <a:srgbClr val="FFFF00"/>
                </a:solidFill>
                <a:latin typeface="KaiTi" panose="02010609060101010101" pitchFamily="49" charset="-122"/>
                <a:ea typeface="KaiTi" panose="02010609060101010101" pitchFamily="49" charset="-122"/>
              </a:rPr>
              <a:t>）</a:t>
            </a:r>
            <a:endParaRPr lang="en-US" altLang="zh-CN" sz="1800" b="1" dirty="0">
              <a:solidFill>
                <a:srgbClr val="FFFF00"/>
              </a:solidFill>
              <a:latin typeface="KaiTi" panose="02010609060101010101" pitchFamily="49" charset="-122"/>
              <a:ea typeface="KaiTi" panose="02010609060101010101" pitchFamily="49" charset="-122"/>
            </a:endParaRPr>
          </a:p>
          <a:p>
            <a:pPr eaLnBrk="1" hangingPunct="1">
              <a:spcBef>
                <a:spcPts val="1200"/>
              </a:spcBef>
              <a:buFontTx/>
              <a:buNone/>
            </a:pPr>
            <a:r>
              <a:rPr lang="zh-CN" altLang="en-US" sz="1800" b="1" dirty="0">
                <a:solidFill>
                  <a:srgbClr val="FFFF00"/>
                </a:solidFill>
                <a:latin typeface="KaiTi" panose="02010609060101010101" pitchFamily="49" charset="-122"/>
                <a:ea typeface="KaiTi" panose="02010609060101010101" pitchFamily="49" charset="-122"/>
              </a:rPr>
              <a:t>「耶稣知道自己离世归父的时候到了．他既然爱世间属自己的人、就爱他们到底。」（</a:t>
            </a:r>
            <a:r>
              <a:rPr lang="zh-TW" altLang="en-US" sz="1800" b="1" dirty="0">
                <a:solidFill>
                  <a:srgbClr val="FFFF00"/>
                </a:solidFill>
                <a:latin typeface="KaiTi" panose="02010609060101010101" pitchFamily="49" charset="-122"/>
                <a:ea typeface="KaiTi" panose="02010609060101010101" pitchFamily="49" charset="-122"/>
              </a:rPr>
              <a:t>約</a:t>
            </a:r>
            <a:r>
              <a:rPr lang="en-US" altLang="zh-TW" sz="1800" b="1" dirty="0">
                <a:solidFill>
                  <a:srgbClr val="FFFF00"/>
                </a:solidFill>
                <a:latin typeface="KaiTi" panose="02010609060101010101" pitchFamily="49" charset="-122"/>
                <a:ea typeface="KaiTi" panose="02010609060101010101" pitchFamily="49" charset="-122"/>
              </a:rPr>
              <a:t>13:1</a:t>
            </a:r>
            <a:r>
              <a:rPr lang="zh-CN" altLang="en-US" sz="1800" b="1" dirty="0">
                <a:solidFill>
                  <a:srgbClr val="FFFF00"/>
                </a:solidFill>
                <a:latin typeface="KaiTi" panose="02010609060101010101" pitchFamily="49" charset="-122"/>
                <a:ea typeface="KaiTi" panose="02010609060101010101" pitchFamily="49" charset="-122"/>
              </a:rPr>
              <a:t>）</a:t>
            </a:r>
            <a:endParaRPr lang="en-US" altLang="zh-CN" sz="1800" b="1" dirty="0">
              <a:solidFill>
                <a:srgbClr val="FFFF00"/>
              </a:solidFill>
              <a:latin typeface="KaiTi" panose="02010609060101010101" pitchFamily="49" charset="-122"/>
              <a:ea typeface="KaiTi" panose="02010609060101010101" pitchFamily="49" charset="-122"/>
            </a:endParaRPr>
          </a:p>
          <a:p>
            <a:pPr eaLnBrk="1" hangingPunct="1">
              <a:spcBef>
                <a:spcPts val="1200"/>
              </a:spcBef>
              <a:buFontTx/>
              <a:buNone/>
            </a:pPr>
            <a:r>
              <a:rPr lang="zh-CN" altLang="en-US" sz="1800" b="1" dirty="0">
                <a:solidFill>
                  <a:srgbClr val="FFFF00"/>
                </a:solidFill>
                <a:latin typeface="KaiTi" panose="02010609060101010101" pitchFamily="49" charset="-122"/>
                <a:ea typeface="KaiTi" panose="02010609060101010101" pitchFamily="49" charset="-122"/>
              </a:rPr>
              <a:t>「我实实在在的告诉你们、我所作的事、信我的人也要作．并且要作比这更大的事。」</a:t>
            </a:r>
            <a:r>
              <a:rPr lang="en-US" altLang="zh-CN" sz="1800" b="1" dirty="0">
                <a:solidFill>
                  <a:srgbClr val="FFFF00"/>
                </a:solidFill>
                <a:latin typeface="KaiTi" panose="02010609060101010101" pitchFamily="49" charset="-122"/>
                <a:ea typeface="KaiTi" panose="02010609060101010101" pitchFamily="49" charset="-122"/>
              </a:rPr>
              <a:t>(</a:t>
            </a:r>
            <a:r>
              <a:rPr lang="zh-TW" altLang="en-US" sz="1800" b="1" dirty="0">
                <a:solidFill>
                  <a:srgbClr val="FFFF00"/>
                </a:solidFill>
                <a:latin typeface="KaiTi" panose="02010609060101010101" pitchFamily="49" charset="-122"/>
                <a:ea typeface="KaiTi" panose="02010609060101010101" pitchFamily="49" charset="-122"/>
              </a:rPr>
              <a:t>約</a:t>
            </a:r>
            <a:r>
              <a:rPr lang="en-US" altLang="zh-CN" sz="1800" b="1" dirty="0">
                <a:solidFill>
                  <a:srgbClr val="FFFF00"/>
                </a:solidFill>
                <a:latin typeface="KaiTi" panose="02010609060101010101" pitchFamily="49" charset="-122"/>
                <a:ea typeface="KaiTi" panose="02010609060101010101" pitchFamily="49" charset="-122"/>
              </a:rPr>
              <a:t>14:12</a:t>
            </a:r>
            <a:r>
              <a:rPr lang="zh-CN" altLang="en-US" sz="1800" b="1" dirty="0">
                <a:solidFill>
                  <a:srgbClr val="FFFF00"/>
                </a:solidFill>
                <a:latin typeface="KaiTi" panose="02010609060101010101" pitchFamily="49" charset="-122"/>
                <a:ea typeface="KaiTi" panose="02010609060101010101" pitchFamily="49" charset="-122"/>
              </a:rPr>
              <a:t>）</a:t>
            </a:r>
            <a:endParaRPr lang="en-US" altLang="zh-CN" sz="1800" b="1" dirty="0">
              <a:solidFill>
                <a:srgbClr val="FFFF00"/>
              </a:solidFill>
              <a:latin typeface="KaiTi" panose="02010609060101010101" pitchFamily="49" charset="-122"/>
              <a:ea typeface="KaiTi" panose="02010609060101010101" pitchFamily="49" charset="-122"/>
            </a:endParaRPr>
          </a:p>
          <a:p>
            <a:pPr eaLnBrk="1" hangingPunct="1">
              <a:spcBef>
                <a:spcPts val="1200"/>
              </a:spcBef>
              <a:buFontTx/>
              <a:buNone/>
            </a:pPr>
            <a:r>
              <a:rPr lang="zh-CN" altLang="en-US" sz="1800" b="1" dirty="0">
                <a:solidFill>
                  <a:srgbClr val="FFFF00"/>
                </a:solidFill>
                <a:latin typeface="KaiTi" panose="02010609060101010101" pitchFamily="49" charset="-122"/>
                <a:ea typeface="KaiTi" panose="02010609060101010101" pitchFamily="49" charset="-122"/>
              </a:rPr>
              <a:t>「所以我们不丧胆．外体虽然毁坏、内心却一天新似一天。」</a:t>
            </a:r>
            <a:r>
              <a:rPr lang="en-US" altLang="zh-CN" sz="1800" b="1" dirty="0">
                <a:solidFill>
                  <a:srgbClr val="FFFF00"/>
                </a:solidFill>
                <a:latin typeface="KaiTi" panose="02010609060101010101" pitchFamily="49" charset="-122"/>
                <a:ea typeface="KaiTi" panose="02010609060101010101" pitchFamily="49" charset="-122"/>
              </a:rPr>
              <a:t>(</a:t>
            </a:r>
            <a:r>
              <a:rPr lang="zh-TW" altLang="en-US" sz="1800" b="1" dirty="0">
                <a:solidFill>
                  <a:srgbClr val="FFFF00"/>
                </a:solidFill>
                <a:latin typeface="KaiTi" panose="02010609060101010101" pitchFamily="49" charset="-122"/>
                <a:ea typeface="KaiTi" panose="02010609060101010101" pitchFamily="49" charset="-122"/>
              </a:rPr>
              <a:t>林後</a:t>
            </a:r>
            <a:r>
              <a:rPr lang="en-US" altLang="zh-TW" sz="1800" b="1" dirty="0">
                <a:solidFill>
                  <a:srgbClr val="FFFF00"/>
                </a:solidFill>
                <a:latin typeface="KaiTi" panose="02010609060101010101" pitchFamily="49" charset="-122"/>
                <a:ea typeface="KaiTi" panose="02010609060101010101" pitchFamily="49" charset="-122"/>
              </a:rPr>
              <a:t>4:16	</a:t>
            </a:r>
            <a:r>
              <a:rPr lang="zh-CN" altLang="en-US" sz="1800" b="1" dirty="0">
                <a:solidFill>
                  <a:srgbClr val="FFFF00"/>
                </a:solidFill>
                <a:latin typeface="KaiTi" panose="02010609060101010101" pitchFamily="49" charset="-122"/>
                <a:ea typeface="KaiTi" panose="02010609060101010101" pitchFamily="49" charset="-122"/>
              </a:rPr>
              <a:t>）</a:t>
            </a:r>
            <a:endParaRPr lang="en-US" altLang="zh-CN" sz="1800" b="1" dirty="0">
              <a:solidFill>
                <a:srgbClr val="FFFF00"/>
              </a:solidFill>
              <a:latin typeface="KaiTi" panose="02010609060101010101" pitchFamily="49" charset="-122"/>
              <a:ea typeface="KaiTi" panose="02010609060101010101" pitchFamily="49" charset="-122"/>
            </a:endParaRPr>
          </a:p>
          <a:p>
            <a:r>
              <a:rPr lang="en-US" sz="1400" dirty="0">
                <a:solidFill>
                  <a:schemeClr val="bg1"/>
                </a:solidFill>
              </a:rPr>
              <a:t>John 5:17: "Jesus said to them, 'My Father is always at his work to this very day, and I too am working.'"</a:t>
            </a:r>
          </a:p>
          <a:p>
            <a:r>
              <a:rPr lang="en-US" sz="1400" dirty="0">
                <a:solidFill>
                  <a:schemeClr val="bg1"/>
                </a:solidFill>
              </a:rPr>
              <a:t>John 13:1: "It was just before the Passover Festival. Jesus knew that the hour had come for him to leave this world and go to the Father. Having loved his own who were in the world, he loved them to the end."</a:t>
            </a:r>
          </a:p>
          <a:p>
            <a:r>
              <a:rPr lang="en-US" sz="1400" dirty="0">
                <a:solidFill>
                  <a:schemeClr val="bg1"/>
                </a:solidFill>
              </a:rPr>
              <a:t>John 14:12: "Very truly I tell you, whoever believes in me will do the works I have been doing, and they will do even greater things than these, because I am going to the Father."</a:t>
            </a:r>
          </a:p>
          <a:p>
            <a:r>
              <a:rPr lang="en-US" sz="1400" dirty="0">
                <a:solidFill>
                  <a:schemeClr val="bg1"/>
                </a:solidFill>
              </a:rPr>
              <a:t>2 Corinthians 4:16: "Therefore we do not lose heart. Though outwardly we are wasting away, yet inwardly we are being renewed day by day."</a:t>
            </a:r>
          </a:p>
          <a:p>
            <a:pPr eaLnBrk="1" hangingPunct="1">
              <a:spcBef>
                <a:spcPts val="1200"/>
              </a:spcBef>
              <a:buFontTx/>
              <a:buNone/>
            </a:pPr>
            <a:endParaRPr lang="zh-CN" altLang="en-US" sz="1800" b="1" dirty="0">
              <a:solidFill>
                <a:srgbClr val="FFFF00"/>
              </a:solidFill>
              <a:latin typeface="KaiTi" panose="02010609060101010101" pitchFamily="49" charset="-122"/>
              <a:ea typeface="KaiTi" panose="02010609060101010101" pitchFamily="49" charset="-122"/>
            </a:endParaRPr>
          </a:p>
        </p:txBody>
      </p:sp>
      <p:sp>
        <p:nvSpPr>
          <p:cNvPr id="15365" name="Text Box 4">
            <a:extLst>
              <a:ext uri="{FF2B5EF4-FFF2-40B4-BE49-F238E27FC236}">
                <a16:creationId xmlns:a16="http://schemas.microsoft.com/office/drawing/2014/main" id="{1ADF8537-CCD2-01FA-5DAE-6F9CFD1DDD46}"/>
              </a:ext>
            </a:extLst>
          </p:cNvPr>
          <p:cNvSpPr txBox="1">
            <a:spLocks noChangeArrowheads="1"/>
          </p:cNvSpPr>
          <p:nvPr/>
        </p:nvSpPr>
        <p:spPr bwMode="auto">
          <a:xfrm>
            <a:off x="450850" y="5014065"/>
            <a:ext cx="8386763" cy="1308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CN" sz="1600" b="1" dirty="0">
                <a:latin typeface="KaiTi" panose="02010609060101010101" pitchFamily="49" charset="-122"/>
                <a:ea typeface="KaiTi" panose="02010609060101010101" pitchFamily="49" charset="-122"/>
                <a:sym typeface="Wingdings" pitchFamily="2" charset="2"/>
              </a:rPr>
              <a:t></a:t>
            </a:r>
            <a:r>
              <a:rPr lang="zh-CN" altLang="en-US" sz="1600" b="1" dirty="0">
                <a:latin typeface="KaiTi" panose="02010609060101010101" pitchFamily="49" charset="-122"/>
                <a:ea typeface="KaiTi" panose="02010609060101010101" pitchFamily="49" charset="-122"/>
                <a:sym typeface="Wingdings" pitchFamily="2" charset="2"/>
              </a:rPr>
              <a:t>信心</a:t>
            </a:r>
            <a:r>
              <a:rPr lang="en-US" altLang="zh-TW" sz="1600" b="1" dirty="0">
                <a:latin typeface="KaiTi" panose="02010609060101010101" pitchFamily="49" charset="-122"/>
                <a:ea typeface="KaiTi" panose="02010609060101010101" pitchFamily="49" charset="-122"/>
                <a:sym typeface="Wingdings" pitchFamily="2" charset="2"/>
              </a:rPr>
              <a:t>—</a:t>
            </a:r>
            <a:r>
              <a:rPr lang="zh-CN" altLang="en-US" sz="1600" b="1" dirty="0">
                <a:latin typeface="KaiTi" panose="02010609060101010101" pitchFamily="49" charset="-122"/>
                <a:ea typeface="KaiTi" panose="02010609060101010101" pitchFamily="49" charset="-122"/>
                <a:sym typeface="Wingdings" pitchFamily="2" charset="2"/>
              </a:rPr>
              <a:t>相信神在动工</a:t>
            </a:r>
            <a:r>
              <a:rPr lang="zh-TW" altLang="en-US" sz="1600" b="1" dirty="0">
                <a:latin typeface="KaiTi" panose="02010609060101010101" pitchFamily="49" charset="-122"/>
                <a:ea typeface="KaiTi" panose="02010609060101010101" pitchFamily="49" charset="-122"/>
                <a:sym typeface="Wingdings" pitchFamily="2" charset="2"/>
              </a:rPr>
              <a:t> </a:t>
            </a:r>
            <a:r>
              <a:rPr lang="en-US" sz="1050" dirty="0"/>
              <a:t>"Faith - believing that God is at work."</a:t>
            </a:r>
            <a:r>
              <a:rPr lang="zh-TW" altLang="en-US" sz="1600" b="1" dirty="0">
                <a:latin typeface="KaiTi" panose="02010609060101010101" pitchFamily="49" charset="-122"/>
                <a:ea typeface="KaiTi" panose="02010609060101010101" pitchFamily="49" charset="-122"/>
                <a:sym typeface="Wingdings" pitchFamily="2" charset="2"/>
              </a:rPr>
              <a:t> </a:t>
            </a:r>
            <a:endParaRPr lang="en-US" altLang="zh-TW" sz="1600" b="1" dirty="0">
              <a:latin typeface="KaiTi" panose="02010609060101010101" pitchFamily="49" charset="-122"/>
              <a:ea typeface="KaiTi" panose="02010609060101010101" pitchFamily="49" charset="-122"/>
              <a:sym typeface="Wingdings" pitchFamily="2" charset="2"/>
            </a:endParaRPr>
          </a:p>
          <a:p>
            <a:pPr eaLnBrk="1" hangingPunct="1">
              <a:spcBef>
                <a:spcPts val="600"/>
              </a:spcBef>
              <a:buFontTx/>
              <a:buNone/>
            </a:pPr>
            <a:r>
              <a:rPr lang="zh-CN" altLang="en-US" sz="1600" b="1" dirty="0">
                <a:latin typeface="KaiTi" panose="02010609060101010101" pitchFamily="49" charset="-122"/>
                <a:ea typeface="KaiTi" panose="02010609060101010101" pitchFamily="49" charset="-122"/>
                <a:sym typeface="Wingdings" pitchFamily="2" charset="2"/>
              </a:rPr>
              <a:t></a:t>
            </a:r>
            <a:r>
              <a:rPr lang="zh-TW" altLang="en-US" sz="1600" b="1" dirty="0">
                <a:latin typeface="KaiTi" panose="02010609060101010101" pitchFamily="49" charset="-122"/>
                <a:ea typeface="KaiTi" panose="02010609060101010101" pitchFamily="49" charset="-122"/>
                <a:sym typeface="Wingdings" pitchFamily="2" charset="2"/>
              </a:rPr>
              <a:t>专一</a:t>
            </a:r>
            <a:r>
              <a:rPr lang="en-US" altLang="zh-TW" sz="1600" b="1" dirty="0">
                <a:latin typeface="KaiTi" panose="02010609060101010101" pitchFamily="49" charset="-122"/>
                <a:ea typeface="KaiTi" panose="02010609060101010101" pitchFamily="49" charset="-122"/>
                <a:sym typeface="Wingdings" pitchFamily="2" charset="2"/>
              </a:rPr>
              <a:t>—</a:t>
            </a:r>
            <a:r>
              <a:rPr lang="zh-CN" altLang="en-US" sz="1600" b="1" dirty="0">
                <a:latin typeface="KaiTi" panose="02010609060101010101" pitchFamily="49" charset="-122"/>
                <a:ea typeface="KaiTi" panose="02010609060101010101" pitchFamily="49" charset="-122"/>
                <a:sym typeface="Wingdings" pitchFamily="2" charset="2"/>
              </a:rPr>
              <a:t>坚持不变到底 </a:t>
            </a:r>
            <a:r>
              <a:rPr lang="en-US" sz="1050" dirty="0"/>
              <a:t>"Dedication - staying steadfast until the end."</a:t>
            </a:r>
            <a:endParaRPr lang="zh-CN" altLang="en-US" sz="1600" b="1" dirty="0">
              <a:latin typeface="KaiTi" panose="02010609060101010101" pitchFamily="49" charset="-122"/>
              <a:ea typeface="KaiTi" panose="02010609060101010101" pitchFamily="49" charset="-122"/>
              <a:sym typeface="Wingdings" pitchFamily="2" charset="2"/>
            </a:endParaRPr>
          </a:p>
          <a:p>
            <a:pPr eaLnBrk="1" hangingPunct="1">
              <a:spcBef>
                <a:spcPts val="600"/>
              </a:spcBef>
              <a:buFontTx/>
              <a:buNone/>
            </a:pPr>
            <a:r>
              <a:rPr lang="zh-CN" altLang="en-US" sz="1600" b="1" dirty="0">
                <a:latin typeface="KaiTi" panose="02010609060101010101" pitchFamily="49" charset="-122"/>
                <a:ea typeface="KaiTi" panose="02010609060101010101" pitchFamily="49" charset="-122"/>
                <a:sym typeface="Wingdings" pitchFamily="2" charset="2"/>
              </a:rPr>
              <a:t></a:t>
            </a:r>
            <a:r>
              <a:rPr lang="zh-TW" altLang="en-US" sz="1600" b="1" dirty="0">
                <a:latin typeface="KaiTi" panose="02010609060101010101" pitchFamily="49" charset="-122"/>
                <a:ea typeface="KaiTi" panose="02010609060101010101" pitchFamily="49" charset="-122"/>
                <a:sym typeface="Wingdings" pitchFamily="2" charset="2"/>
              </a:rPr>
              <a:t>鼓励</a:t>
            </a:r>
            <a:r>
              <a:rPr lang="en-US" altLang="zh-TW" sz="1600" b="1" dirty="0">
                <a:latin typeface="KaiTi" panose="02010609060101010101" pitchFamily="49" charset="-122"/>
                <a:ea typeface="KaiTi" panose="02010609060101010101" pitchFamily="49" charset="-122"/>
                <a:sym typeface="Wingdings" pitchFamily="2" charset="2"/>
              </a:rPr>
              <a:t>—</a:t>
            </a:r>
            <a:r>
              <a:rPr lang="zh-TW" altLang="en-US" sz="1600" b="1" dirty="0">
                <a:latin typeface="KaiTi" panose="02010609060101010101" pitchFamily="49" charset="-122"/>
                <a:ea typeface="KaiTi" panose="02010609060101010101" pitchFamily="49" charset="-122"/>
                <a:sym typeface="Wingdings" pitchFamily="2" charset="2"/>
              </a:rPr>
              <a:t>能作更大的事 </a:t>
            </a:r>
            <a:r>
              <a:rPr lang="en-US" sz="1050" dirty="0"/>
              <a:t>"Encouragement - enabling greater accomplishments." </a:t>
            </a:r>
          </a:p>
          <a:p>
            <a:pPr eaLnBrk="1" hangingPunct="1">
              <a:spcBef>
                <a:spcPts val="600"/>
              </a:spcBef>
              <a:buFontTx/>
              <a:buNone/>
            </a:pPr>
            <a:r>
              <a:rPr lang="en-US" altLang="zh-TW" sz="1600" b="1" dirty="0">
                <a:latin typeface="KaiTi" panose="02010609060101010101" pitchFamily="49" charset="-122"/>
                <a:ea typeface="KaiTi" panose="02010609060101010101" pitchFamily="49" charset="-122"/>
                <a:sym typeface="Wingdings" pitchFamily="2" charset="2"/>
              </a:rPr>
              <a:t></a:t>
            </a:r>
            <a:r>
              <a:rPr lang="zh-TW" altLang="en-US" sz="1600" b="1" dirty="0">
                <a:latin typeface="KaiTi" panose="02010609060101010101" pitchFamily="49" charset="-122"/>
                <a:ea typeface="KaiTi" panose="02010609060101010101" pitchFamily="49" charset="-122"/>
                <a:sym typeface="Wingdings" pitchFamily="2" charset="2"/>
              </a:rPr>
              <a:t>老壮</a:t>
            </a:r>
            <a:r>
              <a:rPr lang="en-US" altLang="zh-TW" sz="1600" b="1" dirty="0">
                <a:latin typeface="KaiTi" panose="02010609060101010101" pitchFamily="49" charset="-122"/>
                <a:ea typeface="KaiTi" panose="02010609060101010101" pitchFamily="49" charset="-122"/>
                <a:sym typeface="Wingdings" pitchFamily="2" charset="2"/>
              </a:rPr>
              <a:t>—</a:t>
            </a:r>
            <a:r>
              <a:rPr lang="zh-TW" altLang="en-US" sz="1600" b="1" dirty="0">
                <a:latin typeface="KaiTi" panose="02010609060101010101" pitchFamily="49" charset="-122"/>
                <a:ea typeface="KaiTi" panose="02010609060101010101" pitchFamily="49" charset="-122"/>
                <a:sym typeface="Wingdings" pitchFamily="2" charset="2"/>
              </a:rPr>
              <a:t>维持身心健康</a:t>
            </a:r>
            <a:r>
              <a:rPr lang="zh-CN" altLang="en-US" sz="1600" b="1" dirty="0">
                <a:latin typeface="KaiTi" panose="02010609060101010101" pitchFamily="49" charset="-122"/>
                <a:ea typeface="KaiTi" panose="02010609060101010101" pitchFamily="49" charset="-122"/>
                <a:sym typeface="Wingdings" pitchFamily="2" charset="2"/>
              </a:rPr>
              <a:t> </a:t>
            </a:r>
            <a:r>
              <a:rPr lang="en-US" sz="1050" dirty="0"/>
              <a:t>"Old but vigorous - maintaining physical and mental health."</a:t>
            </a:r>
            <a:endParaRPr lang="zh-CN" altLang="en-US" sz="1600" b="1" dirty="0">
              <a:latin typeface="KaiTi" panose="02010609060101010101" pitchFamily="49" charset="-122"/>
              <a:ea typeface="KaiTi"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bout Us - MSI Professional Services Ltd">
            <a:extLst>
              <a:ext uri="{FF2B5EF4-FFF2-40B4-BE49-F238E27FC236}">
                <a16:creationId xmlns:a16="http://schemas.microsoft.com/office/drawing/2014/main" id="{76893A45-E7CB-5E45-FDD8-92E6D8865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a:extLst>
              <a:ext uri="{FF2B5EF4-FFF2-40B4-BE49-F238E27FC236}">
                <a16:creationId xmlns:a16="http://schemas.microsoft.com/office/drawing/2014/main" id="{0E035285-6062-DDDB-CEB2-F6607B936F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02013"/>
            <a:ext cx="9144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83A44A84-E703-A238-A755-7711A85AD6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33338"/>
            <a:ext cx="601662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a:extLst>
              <a:ext uri="{FF2B5EF4-FFF2-40B4-BE49-F238E27FC236}">
                <a16:creationId xmlns:a16="http://schemas.microsoft.com/office/drawing/2014/main" id="{EF44AE72-63A0-1A0D-F4AB-6E8AFF752302}"/>
              </a:ext>
            </a:extLst>
          </p:cNvPr>
          <p:cNvSpPr txBox="1">
            <a:spLocks noChangeArrowheads="1"/>
          </p:cNvSpPr>
          <p:nvPr/>
        </p:nvSpPr>
        <p:spPr bwMode="auto">
          <a:xfrm>
            <a:off x="6346825" y="2543175"/>
            <a:ext cx="2971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t>DR. Reggie Tsang</a:t>
            </a:r>
          </a:p>
          <a:p>
            <a:pPr>
              <a:spcBef>
                <a:spcPct val="0"/>
              </a:spcBef>
              <a:buFontTx/>
              <a:buNone/>
            </a:pPr>
            <a:r>
              <a:rPr lang="zh-TW" altLang="en-US" sz="2800" b="1">
                <a:latin typeface="KaiTi" panose="02010609060101010101" pitchFamily="49" charset="-122"/>
                <a:ea typeface="KaiTi" panose="02010609060101010101" pitchFamily="49" charset="-122"/>
              </a:rPr>
              <a:t>曾振錨 長老</a:t>
            </a:r>
            <a:endParaRPr lang="en-US" altLang="en-US" sz="2800" b="1">
              <a:latin typeface="KaiTi" panose="02010609060101010101" pitchFamily="49" charset="-122"/>
              <a:ea typeface="KaiTi" panose="02010609060101010101" pitchFamily="49" charset="-122"/>
            </a:endParaRPr>
          </a:p>
        </p:txBody>
      </p:sp>
      <p:sp>
        <p:nvSpPr>
          <p:cNvPr id="17414" name="TextBox 2">
            <a:extLst>
              <a:ext uri="{FF2B5EF4-FFF2-40B4-BE49-F238E27FC236}">
                <a16:creationId xmlns:a16="http://schemas.microsoft.com/office/drawing/2014/main" id="{8468E96D-8385-99AA-4ADD-413E07340DB8}"/>
              </a:ext>
            </a:extLst>
          </p:cNvPr>
          <p:cNvSpPr txBox="1">
            <a:spLocks noChangeArrowheads="1"/>
          </p:cNvSpPr>
          <p:nvPr/>
        </p:nvSpPr>
        <p:spPr bwMode="auto">
          <a:xfrm>
            <a:off x="2895600" y="3581400"/>
            <a:ext cx="6096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ts val="1200"/>
              </a:spcBef>
              <a:buFontTx/>
              <a:buNone/>
            </a:pPr>
            <a:r>
              <a:rPr lang="en-US" altLang="en-US" b="1" dirty="0">
                <a:latin typeface="KaiTi" panose="02010609060101010101" pitchFamily="49" charset="-122"/>
                <a:ea typeface="KaiTi" panose="02010609060101010101" pitchFamily="49" charset="-122"/>
              </a:rPr>
              <a:t>「</a:t>
            </a:r>
            <a:r>
              <a:rPr lang="zh-CN" altLang="en-US" b="1" dirty="0">
                <a:latin typeface="KaiTi" panose="02010609060101010101" pitchFamily="49" charset="-122"/>
                <a:ea typeface="KaiTi" panose="02010609060101010101" pitchFamily="49" charset="-122"/>
              </a:rPr>
              <a:t>要相信年轻人爱主的潜力</a:t>
            </a:r>
            <a:r>
              <a:rPr lang="en-US" altLang="zh-TW" b="1" dirty="0">
                <a:latin typeface="KaiTi" panose="02010609060101010101" pitchFamily="49" charset="-122"/>
                <a:ea typeface="KaiTi" panose="02010609060101010101" pitchFamily="49" charset="-122"/>
              </a:rPr>
              <a:t>!</a:t>
            </a:r>
            <a:r>
              <a:rPr lang="en-US" altLang="en-US" b="1" dirty="0">
                <a:latin typeface="KaiTi" panose="02010609060101010101" pitchFamily="49" charset="-122"/>
                <a:ea typeface="KaiTi" panose="02010609060101010101" pitchFamily="49" charset="-122"/>
              </a:rPr>
              <a:t>」</a:t>
            </a:r>
          </a:p>
          <a:p>
            <a:pPr>
              <a:spcBef>
                <a:spcPts val="1200"/>
              </a:spcBef>
              <a:buFontTx/>
              <a:buNone/>
            </a:pPr>
            <a:r>
              <a:rPr lang="zh-TW" altLang="en-US" b="1" dirty="0">
                <a:latin typeface="KaiTi" panose="02010609060101010101" pitchFamily="49" charset="-122"/>
                <a:ea typeface="KaiTi" panose="02010609060101010101" pitchFamily="49" charset="-122"/>
              </a:rPr>
              <a:t> </a:t>
            </a:r>
            <a:r>
              <a:rPr lang="en-US" altLang="zh-TW" b="1" dirty="0">
                <a:latin typeface="KaiTi" panose="02010609060101010101" pitchFamily="49" charset="-122"/>
                <a:ea typeface="KaiTi" panose="02010609060101010101" pitchFamily="49" charset="-122"/>
              </a:rPr>
              <a:t>YANF</a:t>
            </a:r>
            <a:r>
              <a:rPr lang="zh-TW" altLang="en-US" b="1" dirty="0">
                <a:latin typeface="KaiTi" panose="02010609060101010101" pitchFamily="49" charset="-122"/>
                <a:ea typeface="KaiTi" panose="02010609060101010101" pitchFamily="49" charset="-122"/>
              </a:rPr>
              <a:t>基金</a:t>
            </a:r>
            <a:endParaRPr lang="en-US" altLang="zh-TW" b="1" dirty="0">
              <a:latin typeface="KaiTi" panose="02010609060101010101" pitchFamily="49" charset="-122"/>
              <a:ea typeface="KaiTi" panose="02010609060101010101" pitchFamily="49" charset="-122"/>
            </a:endParaRPr>
          </a:p>
          <a:p>
            <a:pPr>
              <a:spcBef>
                <a:spcPts val="1200"/>
              </a:spcBef>
              <a:buFontTx/>
              <a:buNone/>
            </a:pPr>
            <a:r>
              <a:rPr lang="en-US" b="1" dirty="0">
                <a:highlight>
                  <a:srgbClr val="FFFF00"/>
                </a:highlight>
              </a:rPr>
              <a:t>"Believe in the potential of young people to love the Lord."</a:t>
            </a:r>
            <a:endParaRPr lang="en-US" altLang="en-US" b="1" dirty="0">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9AE9A9-5D6E-09FB-66BE-7F16886A1FC7}"/>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5" name="Text Box 3">
            <a:extLst>
              <a:ext uri="{FF2B5EF4-FFF2-40B4-BE49-F238E27FC236}">
                <a16:creationId xmlns:a16="http://schemas.microsoft.com/office/drawing/2014/main" id="{A33D362E-67E7-B175-9E86-7B06BEB9826B}"/>
              </a:ext>
            </a:extLst>
          </p:cNvPr>
          <p:cNvSpPr txBox="1">
            <a:spLocks noChangeArrowheads="1"/>
          </p:cNvSpPr>
          <p:nvPr/>
        </p:nvSpPr>
        <p:spPr bwMode="auto">
          <a:xfrm>
            <a:off x="3429000" y="934998"/>
            <a:ext cx="5257800"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TW" sz="1600" b="1" dirty="0">
                <a:solidFill>
                  <a:srgbClr val="E1FFF8"/>
                </a:solidFill>
                <a:latin typeface="KaiTi" panose="02010609060101010101" pitchFamily="49" charset="-122"/>
                <a:ea typeface="KaiTi" panose="02010609060101010101" pitchFamily="49" charset="-122"/>
              </a:rPr>
              <a:t>1.</a:t>
            </a:r>
            <a:r>
              <a:rPr lang="zh-CN" altLang="en-US" sz="1600" b="1" dirty="0">
                <a:solidFill>
                  <a:srgbClr val="E1FFF8"/>
                </a:solidFill>
                <a:latin typeface="KaiTi" panose="02010609060101010101" pitchFamily="49" charset="-122"/>
                <a:ea typeface="KaiTi" panose="02010609060101010101" pitchFamily="49" charset="-122"/>
              </a:rPr>
              <a:t>神拣选专一跟从祂的人做领袖。</a:t>
            </a:r>
            <a:r>
              <a:rPr lang="en-US" sz="1400" dirty="0">
                <a:solidFill>
                  <a:schemeClr val="bg1"/>
                </a:solidFill>
              </a:rPr>
              <a:t>"God chooses those who follow Him wholeheartedly to be leaders."</a:t>
            </a:r>
            <a:endParaRPr lang="zh-CN" altLang="en-US" sz="18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en-US" altLang="zh-CN" sz="1600" b="1" dirty="0">
                <a:solidFill>
                  <a:srgbClr val="E1FFF8"/>
                </a:solidFill>
                <a:latin typeface="KaiTi" panose="02010609060101010101" pitchFamily="49" charset="-122"/>
                <a:ea typeface="KaiTi" panose="02010609060101010101" pitchFamily="49" charset="-122"/>
              </a:rPr>
              <a:t>2.</a:t>
            </a:r>
            <a:r>
              <a:rPr lang="zh-CN" altLang="en-US" sz="1600" b="1" dirty="0">
                <a:solidFill>
                  <a:srgbClr val="E1FFF8"/>
                </a:solidFill>
                <a:latin typeface="KaiTi" panose="02010609060101010101" pitchFamily="49" charset="-122"/>
                <a:ea typeface="KaiTi" panose="02010609060101010101" pitchFamily="49" charset="-122"/>
              </a:rPr>
              <a:t>蚱蜢心态是失败最主要原因，受到仇敌表面的威胁</a:t>
            </a:r>
            <a:r>
              <a:rPr lang="zh-CN" altLang="en-US" sz="2400" b="1" dirty="0">
                <a:solidFill>
                  <a:schemeClr val="bg1"/>
                </a:solidFill>
                <a:latin typeface="KaiTi" panose="02010609060101010101" pitchFamily="49" charset="-122"/>
                <a:ea typeface="KaiTi" panose="02010609060101010101" pitchFamily="49" charset="-122"/>
              </a:rPr>
              <a:t>。</a:t>
            </a:r>
            <a:r>
              <a:rPr lang="en-US" sz="1400" dirty="0">
                <a:solidFill>
                  <a:schemeClr val="bg1"/>
                </a:solidFill>
              </a:rPr>
              <a:t>"The grasshopper mentality is the main reason for failure, influenced by the perceived threat of the enemy."</a:t>
            </a:r>
            <a:endParaRPr lang="zh-CN" altLang="en-US" sz="24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en-US" altLang="zh-CN" sz="1600" b="1" dirty="0">
                <a:solidFill>
                  <a:srgbClr val="E1FFF8"/>
                </a:solidFill>
                <a:latin typeface="KaiTi" panose="02010609060101010101" pitchFamily="49" charset="-122"/>
                <a:ea typeface="KaiTi" panose="02010609060101010101" pitchFamily="49" charset="-122"/>
              </a:rPr>
              <a:t>3.</a:t>
            </a:r>
            <a:r>
              <a:rPr lang="zh-CN" altLang="en-US" sz="1600" b="1" dirty="0">
                <a:solidFill>
                  <a:srgbClr val="E1FFF8"/>
                </a:solidFill>
                <a:latin typeface="KaiTi" panose="02010609060101010101" pitchFamily="49" charset="-122"/>
                <a:ea typeface="KaiTi" panose="02010609060101010101" pitchFamily="49" charset="-122"/>
              </a:rPr>
              <a:t>有神的同在强敌也变成我们的食物。</a:t>
            </a:r>
            <a:endParaRPr lang="en-US" altLang="zh-CN" sz="1600" b="1" dirty="0">
              <a:solidFill>
                <a:srgbClr val="E1FFF8"/>
              </a:solidFill>
              <a:latin typeface="KaiTi" panose="02010609060101010101" pitchFamily="49" charset="-122"/>
              <a:ea typeface="KaiTi" panose="02010609060101010101" pitchFamily="49" charset="-122"/>
            </a:endParaRPr>
          </a:p>
          <a:p>
            <a:pPr eaLnBrk="1" hangingPunct="1">
              <a:spcBef>
                <a:spcPts val="600"/>
              </a:spcBef>
              <a:buFontTx/>
              <a:buNone/>
            </a:pPr>
            <a:r>
              <a:rPr lang="en-US" sz="1400" dirty="0">
                <a:solidFill>
                  <a:schemeClr val="bg1"/>
                </a:solidFill>
              </a:rPr>
              <a:t>"With God's presence, even strong enemies become our food."</a:t>
            </a:r>
            <a:endParaRPr lang="zh-CN" altLang="en-US" sz="24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en-US" altLang="zh-CN" sz="1600" b="1" dirty="0">
                <a:solidFill>
                  <a:srgbClr val="E1FFF8"/>
                </a:solidFill>
                <a:latin typeface="KaiTi" panose="02010609060101010101" pitchFamily="49" charset="-122"/>
                <a:ea typeface="KaiTi" panose="02010609060101010101" pitchFamily="49" charset="-122"/>
              </a:rPr>
              <a:t>4.</a:t>
            </a:r>
            <a:r>
              <a:rPr lang="zh-CN" altLang="en-US" sz="1600" b="1" dirty="0">
                <a:solidFill>
                  <a:srgbClr val="E1FFF8"/>
                </a:solidFill>
                <a:latin typeface="KaiTi" panose="02010609060101010101" pitchFamily="49" charset="-122"/>
                <a:ea typeface="KaiTi" panose="02010609060101010101" pitchFamily="49" charset="-122"/>
              </a:rPr>
              <a:t>学习主耶稣的榜样</a:t>
            </a:r>
            <a:r>
              <a:rPr lang="en-US" altLang="zh-CN" sz="1600" b="1" dirty="0">
                <a:solidFill>
                  <a:srgbClr val="E1FFF8"/>
                </a:solidFill>
                <a:latin typeface="KaiTi" panose="02010609060101010101" pitchFamily="49" charset="-122"/>
                <a:ea typeface="KaiTi" panose="02010609060101010101" pitchFamily="49" charset="-122"/>
              </a:rPr>
              <a:t>: </a:t>
            </a:r>
            <a:r>
              <a:rPr lang="en-US" sz="1200" dirty="0">
                <a:solidFill>
                  <a:schemeClr val="bg1"/>
                </a:solidFill>
              </a:rPr>
              <a:t>"Learning from the example of Lord Jesus."</a:t>
            </a:r>
            <a:endParaRPr lang="en-US" altLang="zh-CN" sz="20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en-US" altLang="zh-CN" sz="1600" b="1" dirty="0">
                <a:solidFill>
                  <a:srgbClr val="E1FFF8"/>
                </a:solidFill>
                <a:latin typeface="KaiTi" panose="02010609060101010101" pitchFamily="49" charset="-122"/>
                <a:ea typeface="KaiTi" panose="02010609060101010101" pitchFamily="49" charset="-122"/>
              </a:rPr>
              <a:t> </a:t>
            </a:r>
            <a:r>
              <a:rPr lang="en-US" altLang="zh-CN" sz="1600" b="1" dirty="0">
                <a:solidFill>
                  <a:srgbClr val="E1FFF8"/>
                </a:solidFill>
                <a:latin typeface="KaiTi" panose="02010609060101010101" pitchFamily="49" charset="-122"/>
                <a:ea typeface="KaiTi" panose="02010609060101010101" pitchFamily="49" charset="-122"/>
                <a:sym typeface="Wingdings" pitchFamily="2" charset="2"/>
              </a:rPr>
              <a:t></a:t>
            </a:r>
            <a:r>
              <a:rPr lang="zh-CN" altLang="en-US" sz="1600" b="1" dirty="0">
                <a:solidFill>
                  <a:srgbClr val="E1FFF8"/>
                </a:solidFill>
                <a:latin typeface="KaiTi" panose="02010609060101010101" pitchFamily="49" charset="-122"/>
                <a:ea typeface="KaiTi" panose="02010609060101010101" pitchFamily="49" charset="-122"/>
              </a:rPr>
              <a:t>信心</a:t>
            </a:r>
            <a:r>
              <a:rPr lang="en-US" altLang="zh-CN" sz="1600" b="1" dirty="0">
                <a:solidFill>
                  <a:srgbClr val="E1FFF8"/>
                </a:solidFill>
                <a:latin typeface="KaiTi" panose="02010609060101010101" pitchFamily="49" charset="-122"/>
                <a:ea typeface="KaiTi" panose="02010609060101010101" pitchFamily="49" charset="-122"/>
              </a:rPr>
              <a:t>—</a:t>
            </a:r>
            <a:r>
              <a:rPr lang="zh-CN" altLang="en-US" sz="1600" b="1" dirty="0">
                <a:solidFill>
                  <a:srgbClr val="E1FFF8"/>
                </a:solidFill>
                <a:latin typeface="KaiTi" panose="02010609060101010101" pitchFamily="49" charset="-122"/>
                <a:ea typeface="KaiTi" panose="02010609060101010101" pitchFamily="49" charset="-122"/>
              </a:rPr>
              <a:t>相信神在动工 </a:t>
            </a:r>
            <a:r>
              <a:rPr lang="en-US" sz="1400" dirty="0">
                <a:solidFill>
                  <a:schemeClr val="bg1"/>
                </a:solidFill>
              </a:rPr>
              <a:t>"Faith - believing that God is at work."</a:t>
            </a:r>
            <a:endParaRPr lang="zh-CN" altLang="en-US" sz="24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zh-CN" altLang="en-US" sz="1600" b="1" dirty="0">
                <a:solidFill>
                  <a:srgbClr val="E1FFF8"/>
                </a:solidFill>
                <a:latin typeface="KaiTi" panose="02010609060101010101" pitchFamily="49" charset="-122"/>
                <a:ea typeface="KaiTi" panose="02010609060101010101" pitchFamily="49" charset="-122"/>
              </a:rPr>
              <a:t> </a:t>
            </a:r>
            <a:r>
              <a:rPr lang="zh-CN" altLang="en-US" sz="1600" b="1" dirty="0">
                <a:solidFill>
                  <a:srgbClr val="E1FFF8"/>
                </a:solidFill>
                <a:latin typeface="KaiTi" panose="02010609060101010101" pitchFamily="49" charset="-122"/>
                <a:ea typeface="KaiTi" panose="02010609060101010101" pitchFamily="49" charset="-122"/>
                <a:sym typeface="Wingdings" pitchFamily="2" charset="2"/>
              </a:rPr>
              <a:t></a:t>
            </a:r>
            <a:r>
              <a:rPr lang="zh-CN" altLang="en-US" sz="1600" b="1" dirty="0">
                <a:solidFill>
                  <a:srgbClr val="E1FFF8"/>
                </a:solidFill>
                <a:latin typeface="KaiTi" panose="02010609060101010101" pitchFamily="49" charset="-122"/>
                <a:ea typeface="KaiTi" panose="02010609060101010101" pitchFamily="49" charset="-122"/>
              </a:rPr>
              <a:t>专心</a:t>
            </a:r>
            <a:r>
              <a:rPr lang="en-US" altLang="zh-CN" sz="1600" b="1" dirty="0">
                <a:solidFill>
                  <a:srgbClr val="E1FFF8"/>
                </a:solidFill>
                <a:latin typeface="KaiTi" panose="02010609060101010101" pitchFamily="49" charset="-122"/>
                <a:ea typeface="KaiTi" panose="02010609060101010101" pitchFamily="49" charset="-122"/>
              </a:rPr>
              <a:t>—</a:t>
            </a:r>
            <a:r>
              <a:rPr lang="zh-CN" altLang="en-US" sz="1600" b="1" dirty="0">
                <a:solidFill>
                  <a:srgbClr val="E1FFF8"/>
                </a:solidFill>
                <a:latin typeface="KaiTi" panose="02010609060101010101" pitchFamily="49" charset="-122"/>
                <a:ea typeface="KaiTi" panose="02010609060101010101" pitchFamily="49" charset="-122"/>
              </a:rPr>
              <a:t>末后必有赏赐 </a:t>
            </a:r>
            <a:r>
              <a:rPr lang="en-US" sz="1200" dirty="0">
                <a:solidFill>
                  <a:schemeClr val="bg1"/>
                </a:solidFill>
              </a:rPr>
              <a:t>"Focus - there will be rewards in the end."</a:t>
            </a:r>
            <a:endParaRPr lang="zh-CN" altLang="en-US" sz="16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zh-CN" altLang="en-US" sz="1600" b="1" dirty="0">
                <a:solidFill>
                  <a:srgbClr val="E1FFF8"/>
                </a:solidFill>
                <a:latin typeface="KaiTi" panose="02010609060101010101" pitchFamily="49" charset="-122"/>
                <a:ea typeface="KaiTi" panose="02010609060101010101" pitchFamily="49" charset="-122"/>
              </a:rPr>
              <a:t> </a:t>
            </a:r>
            <a:r>
              <a:rPr lang="zh-CN" altLang="en-US" sz="1600" b="1" dirty="0">
                <a:solidFill>
                  <a:srgbClr val="E1FFF8"/>
                </a:solidFill>
                <a:latin typeface="KaiTi" panose="02010609060101010101" pitchFamily="49" charset="-122"/>
                <a:ea typeface="KaiTi" panose="02010609060101010101" pitchFamily="49" charset="-122"/>
                <a:sym typeface="Wingdings" pitchFamily="2" charset="2"/>
              </a:rPr>
              <a:t></a:t>
            </a:r>
            <a:r>
              <a:rPr lang="zh-CN" altLang="en-US" sz="1600" b="1" dirty="0">
                <a:solidFill>
                  <a:srgbClr val="E1FFF8"/>
                </a:solidFill>
                <a:latin typeface="KaiTi" panose="02010609060101010101" pitchFamily="49" charset="-122"/>
                <a:ea typeface="KaiTi" panose="02010609060101010101" pitchFamily="49" charset="-122"/>
              </a:rPr>
              <a:t>鼓励</a:t>
            </a:r>
            <a:r>
              <a:rPr lang="en-US" altLang="zh-CN" sz="1600" b="1" dirty="0">
                <a:solidFill>
                  <a:srgbClr val="E1FFF8"/>
                </a:solidFill>
                <a:latin typeface="KaiTi" panose="02010609060101010101" pitchFamily="49" charset="-122"/>
                <a:ea typeface="KaiTi" panose="02010609060101010101" pitchFamily="49" charset="-122"/>
              </a:rPr>
              <a:t>—</a:t>
            </a:r>
            <a:r>
              <a:rPr lang="zh-CN" altLang="en-US" sz="1600" b="1" dirty="0">
                <a:solidFill>
                  <a:srgbClr val="E1FFF8"/>
                </a:solidFill>
                <a:latin typeface="KaiTi" panose="02010609060101010101" pitchFamily="49" charset="-122"/>
                <a:ea typeface="KaiTi" panose="02010609060101010101" pitchFamily="49" charset="-122"/>
              </a:rPr>
              <a:t>能作更大的事 </a:t>
            </a:r>
            <a:r>
              <a:rPr lang="en-US" sz="1400" dirty="0">
                <a:solidFill>
                  <a:schemeClr val="bg1"/>
                </a:solidFill>
              </a:rPr>
              <a:t>"Encouragement - enabling greater accomplishments."</a:t>
            </a:r>
            <a:endParaRPr lang="zh-CN" altLang="en-US" sz="2400" b="1" dirty="0">
              <a:solidFill>
                <a:schemeClr val="bg1"/>
              </a:solidFill>
              <a:latin typeface="KaiTi" panose="02010609060101010101" pitchFamily="49" charset="-122"/>
              <a:ea typeface="KaiTi" panose="02010609060101010101" pitchFamily="49" charset="-122"/>
            </a:endParaRPr>
          </a:p>
          <a:p>
            <a:pPr eaLnBrk="1" hangingPunct="1">
              <a:spcBef>
                <a:spcPts val="600"/>
              </a:spcBef>
              <a:buFontTx/>
              <a:buNone/>
            </a:pPr>
            <a:r>
              <a:rPr lang="zh-CN" altLang="en-US" sz="1600" b="1" dirty="0">
                <a:solidFill>
                  <a:srgbClr val="E1FFF8"/>
                </a:solidFill>
                <a:latin typeface="KaiTi" panose="02010609060101010101" pitchFamily="49" charset="-122"/>
                <a:ea typeface="KaiTi" panose="02010609060101010101" pitchFamily="49" charset="-122"/>
              </a:rPr>
              <a:t> </a:t>
            </a:r>
            <a:r>
              <a:rPr lang="zh-CN" altLang="en-US" sz="1600" b="1" dirty="0">
                <a:solidFill>
                  <a:srgbClr val="E1FFF8"/>
                </a:solidFill>
                <a:latin typeface="KaiTi" panose="02010609060101010101" pitchFamily="49" charset="-122"/>
                <a:ea typeface="KaiTi" panose="02010609060101010101" pitchFamily="49" charset="-122"/>
                <a:sym typeface="Wingdings" pitchFamily="2" charset="2"/>
              </a:rPr>
              <a:t></a:t>
            </a:r>
            <a:r>
              <a:rPr lang="zh-CN" altLang="en-US" sz="1600" b="1" dirty="0">
                <a:solidFill>
                  <a:srgbClr val="E1FFF8"/>
                </a:solidFill>
                <a:latin typeface="KaiTi" panose="02010609060101010101" pitchFamily="49" charset="-122"/>
                <a:ea typeface="KaiTi" panose="02010609060101010101" pitchFamily="49" charset="-122"/>
              </a:rPr>
              <a:t>老壮</a:t>
            </a:r>
            <a:r>
              <a:rPr lang="en-US" altLang="zh-CN" sz="1600" b="1" dirty="0">
                <a:solidFill>
                  <a:srgbClr val="E1FFF8"/>
                </a:solidFill>
                <a:latin typeface="KaiTi" panose="02010609060101010101" pitchFamily="49" charset="-122"/>
                <a:ea typeface="KaiTi" panose="02010609060101010101" pitchFamily="49" charset="-122"/>
              </a:rPr>
              <a:t>—</a:t>
            </a:r>
            <a:r>
              <a:rPr lang="zh-CN" altLang="en-US" sz="1600" b="1" dirty="0">
                <a:solidFill>
                  <a:srgbClr val="E1FFF8"/>
                </a:solidFill>
                <a:latin typeface="KaiTi" panose="02010609060101010101" pitchFamily="49" charset="-122"/>
                <a:ea typeface="KaiTi" panose="02010609060101010101" pitchFamily="49" charset="-122"/>
              </a:rPr>
              <a:t>维持身心更新 </a:t>
            </a:r>
            <a:r>
              <a:rPr lang="en-US" sz="1200" dirty="0">
                <a:solidFill>
                  <a:schemeClr val="bg1"/>
                </a:solidFill>
              </a:rPr>
              <a:t>"Old but vigorous - maintaining physical and mental renewal."</a:t>
            </a:r>
            <a:endParaRPr lang="zh-CN" altLang="en-US" sz="1600" b="1" dirty="0">
              <a:solidFill>
                <a:schemeClr val="bg1"/>
              </a:solidFill>
              <a:latin typeface="KaiTi" panose="02010609060101010101" pitchFamily="49" charset="-122"/>
              <a:ea typeface="KaiTi" panose="02010609060101010101" pitchFamily="49" charset="-122"/>
            </a:endParaRPr>
          </a:p>
        </p:txBody>
      </p:sp>
      <p:pic>
        <p:nvPicPr>
          <p:cNvPr id="18436" name="Picture 4" descr="F:\Documents and Settings\My Pictures\New  Testament\Jesus1.JPG">
            <a:extLst>
              <a:ext uri="{FF2B5EF4-FFF2-40B4-BE49-F238E27FC236}">
                <a16:creationId xmlns:a16="http://schemas.microsoft.com/office/drawing/2014/main" id="{C95515F0-0ABE-FCE7-DF58-C1391C14B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89025"/>
            <a:ext cx="227533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a:extLst>
              <a:ext uri="{FF2B5EF4-FFF2-40B4-BE49-F238E27FC236}">
                <a16:creationId xmlns:a16="http://schemas.microsoft.com/office/drawing/2014/main" id="{06C5ED3F-4484-B424-6315-9CCB8276F120}"/>
              </a:ext>
            </a:extLst>
          </p:cNvPr>
          <p:cNvSpPr txBox="1">
            <a:spLocks noChangeArrowheads="1"/>
          </p:cNvSpPr>
          <p:nvPr/>
        </p:nvSpPr>
        <p:spPr bwMode="auto">
          <a:xfrm>
            <a:off x="457200" y="381000"/>
            <a:ext cx="4425952" cy="55399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40000"/>
              </a:spcBef>
              <a:buFontTx/>
              <a:buNone/>
            </a:pPr>
            <a:r>
              <a:rPr lang="en-US" altLang="en-US" sz="3000" b="1" dirty="0">
                <a:solidFill>
                  <a:srgbClr val="00FF00"/>
                </a:solidFill>
                <a:latin typeface="KaiTi" panose="02010609060101010101" pitchFamily="49" charset="-122"/>
                <a:ea typeface="KaiTi" panose="02010609060101010101" pitchFamily="49" charset="-122"/>
                <a:sym typeface="Wingdings 2" pitchFamily="2" charset="2"/>
              </a:rPr>
              <a:t>V</a:t>
            </a:r>
            <a:r>
              <a:rPr lang="en-US" altLang="zh-TW" sz="3000" b="1" dirty="0">
                <a:solidFill>
                  <a:srgbClr val="00FF00"/>
                </a:solidFill>
                <a:latin typeface="KaiTi" panose="02010609060101010101" pitchFamily="49" charset="-122"/>
                <a:ea typeface="KaiTi" panose="02010609060101010101" pitchFamily="49" charset="-122"/>
                <a:sym typeface="Wingdings 2" pitchFamily="2" charset="2"/>
              </a:rPr>
              <a:t>I</a:t>
            </a:r>
            <a:r>
              <a:rPr lang="en-US" altLang="en-US" sz="3000" b="1" dirty="0">
                <a:solidFill>
                  <a:srgbClr val="00FF00"/>
                </a:solidFill>
                <a:latin typeface="KaiTi" panose="02010609060101010101" pitchFamily="49" charset="-122"/>
                <a:ea typeface="KaiTi" panose="02010609060101010101" pitchFamily="49" charset="-122"/>
                <a:sym typeface="Wingdings 2" pitchFamily="2" charset="2"/>
              </a:rPr>
              <a:t>.</a:t>
            </a:r>
            <a:r>
              <a:rPr lang="zh-TW" altLang="en-US" sz="3000" b="1" dirty="0">
                <a:solidFill>
                  <a:srgbClr val="00FF00"/>
                </a:solidFill>
                <a:latin typeface="KaiTi" panose="02010609060101010101" pitchFamily="49" charset="-122"/>
                <a:ea typeface="KaiTi" panose="02010609060101010101" pitchFamily="49" charset="-122"/>
                <a:sym typeface="Wingdings 2" pitchFamily="2" charset="2"/>
              </a:rPr>
              <a:t>结论</a:t>
            </a:r>
            <a:r>
              <a:rPr lang="en-US" altLang="en-US" sz="3000" b="1" dirty="0">
                <a:solidFill>
                  <a:srgbClr val="00FF00"/>
                </a:solidFill>
                <a:latin typeface="KaiTi" panose="02010609060101010101" pitchFamily="49" charset="-122"/>
                <a:ea typeface="KaiTi" panose="02010609060101010101" pitchFamily="49" charset="-122"/>
                <a:sym typeface="Wingdings 2" pitchFamily="2" charset="2"/>
              </a:rPr>
              <a:t>﹕conclusion</a:t>
            </a:r>
            <a:endParaRPr lang="en-US" altLang="en-US" sz="3000" b="1" dirty="0">
              <a:solidFill>
                <a:srgbClr val="00FF00"/>
              </a:solidFill>
              <a:latin typeface="KaiTi" panose="02010609060101010101" pitchFamily="49" charset="-122"/>
              <a:ea typeface="KaiTi"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3BCFFE44-9ACF-C9F9-EAB5-9A6054E10832}"/>
              </a:ext>
            </a:extLst>
          </p:cNvPr>
          <p:cNvSpPr>
            <a:spLocks noChangeArrowheads="1"/>
          </p:cNvSpPr>
          <p:nvPr/>
        </p:nvSpPr>
        <p:spPr bwMode="auto">
          <a:xfrm>
            <a:off x="0" y="0"/>
            <a:ext cx="9144000" cy="6858000"/>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FF0066"/>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zh-CN" sz="2400" b="1">
                <a:latin typeface="TSC UKai M TT" pitchFamily="49" charset="-122"/>
                <a:ea typeface="TSC UKai M TT" pitchFamily="49" charset="-122"/>
              </a:rPr>
              <a:t> </a:t>
            </a:r>
          </a:p>
        </p:txBody>
      </p:sp>
      <p:sp>
        <p:nvSpPr>
          <p:cNvPr id="20483" name="Text Box 2">
            <a:extLst>
              <a:ext uri="{FF2B5EF4-FFF2-40B4-BE49-F238E27FC236}">
                <a16:creationId xmlns:a16="http://schemas.microsoft.com/office/drawing/2014/main" id="{D2A48EEE-9D4E-61FB-1EA0-F05B45068857}"/>
              </a:ext>
            </a:extLst>
          </p:cNvPr>
          <p:cNvSpPr txBox="1">
            <a:spLocks noChangeArrowheads="1"/>
          </p:cNvSpPr>
          <p:nvPr/>
        </p:nvSpPr>
        <p:spPr bwMode="auto">
          <a:xfrm>
            <a:off x="3886200" y="3048000"/>
            <a:ext cx="1600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zh-CN" altLang="en-US" sz="4400" b="1">
                <a:latin typeface="KaiTi" panose="02010609060101010101" pitchFamily="49" charset="-122"/>
                <a:ea typeface="KaiTi" panose="02010609060101010101" pitchFamily="49" charset="-122"/>
              </a:rPr>
              <a:t>终结</a:t>
            </a:r>
          </a:p>
        </p:txBody>
      </p:sp>
      <p:sp>
        <p:nvSpPr>
          <p:cNvPr id="20484" name="Rectangle 3">
            <a:extLst>
              <a:ext uri="{FF2B5EF4-FFF2-40B4-BE49-F238E27FC236}">
                <a16:creationId xmlns:a16="http://schemas.microsoft.com/office/drawing/2014/main" id="{6E42EC10-2DF4-9EAA-1D97-ED5E303F2D47}"/>
              </a:ext>
            </a:extLst>
          </p:cNvPr>
          <p:cNvSpPr>
            <a:spLocks noChangeArrowheads="1"/>
          </p:cNvSpPr>
          <p:nvPr/>
        </p:nvSpPr>
        <p:spPr bwMode="auto">
          <a:xfrm>
            <a:off x="1881188" y="922338"/>
            <a:ext cx="9144000" cy="0"/>
          </a:xfrm>
          <a:prstGeom prst="rect">
            <a:avLst/>
          </a:prstGeom>
          <a:solidFill>
            <a:srgbClr val="FF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40" rIns="0" bIns="3174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p>
        </p:txBody>
      </p:sp>
      <p:sp>
        <p:nvSpPr>
          <p:cNvPr id="20485" name="Rectangle 6">
            <a:extLst>
              <a:ext uri="{FF2B5EF4-FFF2-40B4-BE49-F238E27FC236}">
                <a16:creationId xmlns:a16="http://schemas.microsoft.com/office/drawing/2014/main" id="{0DBE765A-6705-5091-3CDF-1C145965F09B}"/>
              </a:ext>
            </a:extLst>
          </p:cNvPr>
          <p:cNvSpPr>
            <a:spLocks noChangeArrowheads="1"/>
          </p:cNvSpPr>
          <p:nvPr/>
        </p:nvSpPr>
        <p:spPr bwMode="auto">
          <a:xfrm>
            <a:off x="1881188" y="922338"/>
            <a:ext cx="9144000" cy="0"/>
          </a:xfrm>
          <a:prstGeom prst="rect">
            <a:avLst/>
          </a:prstGeom>
          <a:solidFill>
            <a:srgbClr val="FF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40" rIns="0" bIns="31740">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A54FA-C1C9-52E9-DFB9-6ED2AD15322D}"/>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7" name="Text Box 3">
            <a:extLst>
              <a:ext uri="{FF2B5EF4-FFF2-40B4-BE49-F238E27FC236}">
                <a16:creationId xmlns:a16="http://schemas.microsoft.com/office/drawing/2014/main" id="{C089E11E-673C-EBD6-0DF5-9DF231D822C7}"/>
              </a:ext>
            </a:extLst>
          </p:cNvPr>
          <p:cNvSpPr txBox="1">
            <a:spLocks noChangeArrowheads="1"/>
          </p:cNvSpPr>
          <p:nvPr/>
        </p:nvSpPr>
        <p:spPr bwMode="auto">
          <a:xfrm>
            <a:off x="381000" y="228600"/>
            <a:ext cx="8077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40000"/>
              </a:spcBef>
              <a:buFontTx/>
              <a:buNone/>
            </a:pPr>
            <a:r>
              <a:rPr lang="en-US" altLang="zh-TW" sz="3000" b="1">
                <a:solidFill>
                  <a:srgbClr val="66FFFF"/>
                </a:solidFill>
                <a:latin typeface="KaiTi" panose="02010609060101010101" pitchFamily="49" charset="-122"/>
                <a:ea typeface="KaiTi" panose="02010609060101010101" pitchFamily="49" charset="-122"/>
              </a:rPr>
              <a:t>I.</a:t>
            </a:r>
            <a:r>
              <a:rPr lang="zh-TW" altLang="en-US" sz="3000" b="1">
                <a:solidFill>
                  <a:srgbClr val="66FFFF"/>
                </a:solidFill>
                <a:latin typeface="KaiTi" panose="02010609060101010101" pitchFamily="49" charset="-122"/>
                <a:ea typeface="KaiTi" panose="02010609060101010101" pitchFamily="49" charset="-122"/>
              </a:rPr>
              <a:t>前言</a:t>
            </a:r>
            <a:r>
              <a:rPr lang="en-US" altLang="zh-TW" sz="3000" b="1">
                <a:solidFill>
                  <a:srgbClr val="66FFFF"/>
                </a:solidFill>
                <a:latin typeface="KaiTi" panose="02010609060101010101" pitchFamily="49" charset="-122"/>
                <a:ea typeface="KaiTi" panose="02010609060101010101" pitchFamily="49" charset="-122"/>
              </a:rPr>
              <a:t>--</a:t>
            </a:r>
            <a:endParaRPr lang="zh-CN" altLang="en-US" sz="2800" b="1">
              <a:solidFill>
                <a:srgbClr val="66FFFF"/>
              </a:solidFill>
              <a:latin typeface="TSC UKai M TT" pitchFamily="49" charset="-122"/>
              <a:ea typeface="TSC UKai M TT" pitchFamily="49" charset="-122"/>
            </a:endParaRPr>
          </a:p>
        </p:txBody>
      </p:sp>
      <p:sp>
        <p:nvSpPr>
          <p:cNvPr id="6148" name="Text Box 13">
            <a:extLst>
              <a:ext uri="{FF2B5EF4-FFF2-40B4-BE49-F238E27FC236}">
                <a16:creationId xmlns:a16="http://schemas.microsoft.com/office/drawing/2014/main" id="{7CE73495-7DB3-D549-A06C-3C201B73123D}"/>
              </a:ext>
            </a:extLst>
          </p:cNvPr>
          <p:cNvSpPr txBox="1">
            <a:spLocks noChangeArrowheads="1"/>
          </p:cNvSpPr>
          <p:nvPr/>
        </p:nvSpPr>
        <p:spPr bwMode="auto">
          <a:xfrm>
            <a:off x="381000" y="881063"/>
            <a:ext cx="8610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zh-CN" altLang="en-US" sz="3000" b="1" dirty="0">
                <a:solidFill>
                  <a:srgbClr val="FFFF00"/>
                </a:solidFill>
                <a:latin typeface="KaiTi" panose="02010609060101010101" pitchFamily="49" charset="-122"/>
                <a:ea typeface="KaiTi" panose="02010609060101010101" pitchFamily="49" charset="-122"/>
                <a:sym typeface="Wingdings" pitchFamily="2" charset="2"/>
              </a:rPr>
              <a:t>仆人的特质</a:t>
            </a: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p>
          <a:p>
            <a:pPr eaLnBrk="1" hangingPunct="1">
              <a:spcBef>
                <a:spcPct val="50000"/>
              </a:spcBef>
              <a:buFontTx/>
              <a:buNone/>
            </a:pP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FFFF00"/>
                </a:solidFill>
                <a:latin typeface="KaiTi" panose="02010609060101010101" pitchFamily="49" charset="-122"/>
                <a:ea typeface="KaiTi" panose="02010609060101010101" pitchFamily="49" charset="-122"/>
                <a:sym typeface="Wingdings" pitchFamily="2" charset="2"/>
              </a:rPr>
              <a:t>亲近神的摩西</a:t>
            </a: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FFCCCC"/>
                </a:solidFill>
                <a:latin typeface="KaiTi" panose="02010609060101010101" pitchFamily="49" charset="-122"/>
                <a:ea typeface="KaiTi" panose="02010609060101010101" pitchFamily="49" charset="-122"/>
                <a:sym typeface="Wingdings" pitchFamily="2" charset="2"/>
              </a:rPr>
              <a:t>倚靠，谦和，代求，担罪</a:t>
            </a:r>
          </a:p>
          <a:p>
            <a:pPr eaLnBrk="1" hangingPunct="1">
              <a:spcBef>
                <a:spcPct val="50000"/>
              </a:spcBef>
              <a:buFontTx/>
              <a:buNone/>
            </a:pPr>
            <a:r>
              <a:rPr lang="zh-CN" altLang="en-US" sz="3000" b="1" dirty="0">
                <a:solidFill>
                  <a:srgbClr val="FFFF00"/>
                </a:solidFill>
                <a:latin typeface="KaiTi" panose="02010609060101010101" pitchFamily="49" charset="-122"/>
                <a:ea typeface="KaiTi" panose="02010609060101010101" pitchFamily="49" charset="-122"/>
                <a:sym typeface="Wingdings" pitchFamily="2" charset="2"/>
              </a:rPr>
              <a:t>事奉神的约书亚</a:t>
            </a: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FFCCCC"/>
                </a:solidFill>
                <a:latin typeface="KaiTi" panose="02010609060101010101" pitchFamily="49" charset="-122"/>
                <a:ea typeface="KaiTi" panose="02010609060101010101" pitchFamily="49" charset="-122"/>
                <a:sym typeface="Wingdings" pitchFamily="2" charset="2"/>
              </a:rPr>
              <a:t>忠诚，勇敢，顺从，嫉恶</a:t>
            </a:r>
          </a:p>
          <a:p>
            <a:pPr eaLnBrk="1" hangingPunct="1">
              <a:spcBef>
                <a:spcPct val="50000"/>
              </a:spcBef>
              <a:buFontTx/>
              <a:buNone/>
            </a:pPr>
            <a:r>
              <a:rPr lang="zh-CN" altLang="en-US" sz="3000" b="1" dirty="0">
                <a:solidFill>
                  <a:srgbClr val="FFFF00"/>
                </a:solidFill>
                <a:latin typeface="KaiTi" panose="02010609060101010101" pitchFamily="49" charset="-122"/>
                <a:ea typeface="KaiTi" panose="02010609060101010101" pitchFamily="49" charset="-122"/>
                <a:sym typeface="Wingdings" pitchFamily="2" charset="2"/>
              </a:rPr>
              <a:t>传福音的迦勒</a:t>
            </a: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FFCCCC"/>
                </a:solidFill>
                <a:latin typeface="KaiTi" panose="02010609060101010101" pitchFamily="49" charset="-122"/>
                <a:ea typeface="KaiTi" panose="02010609060101010101" pitchFamily="49" charset="-122"/>
                <a:sym typeface="Wingdings" pitchFamily="2" charset="2"/>
              </a:rPr>
              <a:t>信心，专一，鼓励，老壮</a:t>
            </a:r>
          </a:p>
          <a:p>
            <a:pPr eaLnBrk="1" hangingPunct="1">
              <a:spcBef>
                <a:spcPct val="50000"/>
              </a:spcBef>
              <a:buFontTx/>
              <a:buNone/>
            </a:pPr>
            <a:r>
              <a:rPr lang="zh-CN" altLang="en-US" sz="3000" b="1" dirty="0">
                <a:solidFill>
                  <a:srgbClr val="FFFF00"/>
                </a:solidFill>
                <a:latin typeface="KaiTi" panose="02010609060101010101" pitchFamily="49" charset="-122"/>
                <a:ea typeface="KaiTi" panose="02010609060101010101" pitchFamily="49" charset="-122"/>
                <a:sym typeface="Wingdings" pitchFamily="2" charset="2"/>
              </a:rPr>
              <a:t>求复兴的尼希米</a:t>
            </a:r>
            <a:r>
              <a:rPr lang="en-US" altLang="zh-CN" sz="3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FFCCCC"/>
                </a:solidFill>
                <a:latin typeface="KaiTi" panose="02010609060101010101" pitchFamily="49" charset="-122"/>
                <a:ea typeface="KaiTi" panose="02010609060101010101" pitchFamily="49" charset="-122"/>
                <a:sym typeface="Wingdings" pitchFamily="2" charset="2"/>
              </a:rPr>
              <a:t>爱心，领导，坚定，牺牲</a:t>
            </a:r>
            <a:endParaRPr lang="en-US" altLang="zh-CN" sz="3000" b="1" dirty="0">
              <a:solidFill>
                <a:srgbClr val="FFCCCC"/>
              </a:solidFill>
              <a:latin typeface="KaiTi" panose="02010609060101010101" pitchFamily="49" charset="-122"/>
              <a:ea typeface="KaiTi" panose="02010609060101010101" pitchFamily="49" charset="-122"/>
              <a:sym typeface="Wingdings" pitchFamily="2" charset="2"/>
            </a:endParaRPr>
          </a:p>
          <a:p>
            <a:r>
              <a:rPr lang="en-US" sz="1600" dirty="0">
                <a:solidFill>
                  <a:schemeClr val="bg1"/>
                </a:solidFill>
              </a:rPr>
              <a:t>The qualities of servants:</a:t>
            </a:r>
          </a:p>
          <a:p>
            <a:pPr>
              <a:buFont typeface="+mj-lt"/>
              <a:buAutoNum type="arabicPeriod"/>
            </a:pPr>
            <a:r>
              <a:rPr lang="en-US" sz="1600" dirty="0">
                <a:solidFill>
                  <a:schemeClr val="bg1"/>
                </a:solidFill>
              </a:rPr>
              <a:t>Moses, who drew near to God - reliance, humility, intercession, bearing burdens.</a:t>
            </a:r>
          </a:p>
          <a:p>
            <a:pPr>
              <a:buFont typeface="+mj-lt"/>
              <a:buAutoNum type="arabicPeriod"/>
            </a:pPr>
            <a:r>
              <a:rPr lang="en-US" sz="1600" dirty="0">
                <a:solidFill>
                  <a:schemeClr val="bg1"/>
                </a:solidFill>
              </a:rPr>
              <a:t>Joshua, who served God - loyalty, courage, obedience, jealousy for righteousness.</a:t>
            </a:r>
          </a:p>
          <a:p>
            <a:pPr>
              <a:buFont typeface="+mj-lt"/>
              <a:buAutoNum type="arabicPeriod"/>
            </a:pPr>
            <a:r>
              <a:rPr lang="en-US" sz="1600" dirty="0">
                <a:solidFill>
                  <a:schemeClr val="bg1"/>
                </a:solidFill>
              </a:rPr>
              <a:t>Caleb, who proclaimed the gospel - faithfulness, dedication, encouragement, vigor.</a:t>
            </a:r>
          </a:p>
          <a:p>
            <a:pPr>
              <a:buFont typeface="+mj-lt"/>
              <a:buAutoNum type="arabicPeriod"/>
            </a:pPr>
            <a:r>
              <a:rPr lang="en-US" sz="1600" dirty="0">
                <a:solidFill>
                  <a:schemeClr val="bg1"/>
                </a:solidFill>
              </a:rPr>
              <a:t>Nehemiah, who sought revival - love, leadership, steadfastness, sacrifice.</a:t>
            </a:r>
          </a:p>
        </p:txBody>
      </p:sp>
      <p:pic>
        <p:nvPicPr>
          <p:cNvPr id="6149" name="Picture 2">
            <a:extLst>
              <a:ext uri="{FF2B5EF4-FFF2-40B4-BE49-F238E27FC236}">
                <a16:creationId xmlns:a16="http://schemas.microsoft.com/office/drawing/2014/main" id="{3EDF5B83-921A-6D1C-6999-B4D3A676D437}"/>
              </a:ext>
            </a:extLst>
          </p:cNvPr>
          <p:cNvPicPr>
            <a:picLocks noChangeAspect="1"/>
          </p:cNvPicPr>
          <p:nvPr/>
        </p:nvPicPr>
        <p:blipFill>
          <a:blip r:embed="rId2">
            <a:extLst>
              <a:ext uri="{28A0092B-C50C-407E-A947-70E740481C1C}">
                <a14:useLocalDpi xmlns:a14="http://schemas.microsoft.com/office/drawing/2010/main" val="0"/>
              </a:ext>
            </a:extLst>
          </a:blip>
          <a:srcRect t="6592" b="34413"/>
          <a:stretch>
            <a:fillRect/>
          </a:stretch>
        </p:blipFill>
        <p:spPr bwMode="auto">
          <a:xfrm>
            <a:off x="6198786" y="172296"/>
            <a:ext cx="2792814" cy="129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410B9B-CE61-8AFF-98D4-8BDE16BC53DC}"/>
              </a:ext>
            </a:extLst>
          </p:cNvPr>
          <p:cNvSpPr/>
          <p:nvPr/>
        </p:nvSpPr>
        <p:spPr>
          <a:xfrm>
            <a:off x="0" y="15240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1" name="Text Box 3">
            <a:extLst>
              <a:ext uri="{FF2B5EF4-FFF2-40B4-BE49-F238E27FC236}">
                <a16:creationId xmlns:a16="http://schemas.microsoft.com/office/drawing/2014/main" id="{84B8C987-0BF9-D2E4-8B32-DE6C16D460A9}"/>
              </a:ext>
            </a:extLst>
          </p:cNvPr>
          <p:cNvSpPr txBox="1">
            <a:spLocks noChangeArrowheads="1"/>
          </p:cNvSpPr>
          <p:nvPr/>
        </p:nvSpPr>
        <p:spPr bwMode="auto">
          <a:xfrm>
            <a:off x="304800" y="265113"/>
            <a:ext cx="80772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solidFill>
                  <a:srgbClr val="66FFFF"/>
                </a:solidFill>
                <a:latin typeface="KaiTi" panose="02010609060101010101" pitchFamily="49" charset="-122"/>
                <a:ea typeface="KaiTi" panose="02010609060101010101" pitchFamily="49" charset="-122"/>
              </a:rPr>
              <a:t>II.</a:t>
            </a:r>
            <a:r>
              <a:rPr lang="zh-CN" altLang="en-US" sz="3000" b="1" dirty="0">
                <a:solidFill>
                  <a:srgbClr val="66FFFF"/>
                </a:solidFill>
                <a:latin typeface="KaiTi" panose="02010609060101010101" pitchFamily="49" charset="-122"/>
                <a:ea typeface="KaiTi" panose="02010609060101010101" pitchFamily="49" charset="-122"/>
              </a:rPr>
              <a:t>满有信心的探子迦勒</a:t>
            </a:r>
            <a:r>
              <a:rPr lang="en-US" altLang="zh-CN" sz="3000" b="1" dirty="0">
                <a:solidFill>
                  <a:srgbClr val="66FFFF"/>
                </a:solidFill>
                <a:latin typeface="KaiTi" panose="02010609060101010101" pitchFamily="49" charset="-122"/>
                <a:ea typeface="KaiTi" panose="02010609060101010101" pitchFamily="49" charset="-122"/>
              </a:rPr>
              <a:t>--</a:t>
            </a:r>
            <a:endParaRPr lang="zh-CN" altLang="en-US" sz="3000" b="1" dirty="0">
              <a:solidFill>
                <a:srgbClr val="66FFFF"/>
              </a:solidFill>
              <a:latin typeface="KaiTi" panose="02010609060101010101" pitchFamily="49" charset="-122"/>
              <a:ea typeface="KaiTi" panose="02010609060101010101" pitchFamily="49" charset="-122"/>
            </a:endParaRPr>
          </a:p>
          <a:p>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1.杰出的支派领袖</a:t>
            </a:r>
            <a:r>
              <a:rPr lang="en-US" altLang="zh-TW" sz="3000" b="1" dirty="0">
                <a:solidFill>
                  <a:srgbClr val="00FF00"/>
                </a:solidFill>
                <a:latin typeface="KaiTi" panose="02010609060101010101" pitchFamily="49" charset="-122"/>
                <a:ea typeface="KaiTi" panose="02010609060101010101" pitchFamily="49" charset="-122"/>
              </a:rPr>
              <a:t>:</a:t>
            </a:r>
            <a:r>
              <a:rPr lang="en-US" sz="1600" dirty="0">
                <a:solidFill>
                  <a:schemeClr val="bg1"/>
                </a:solidFill>
              </a:rPr>
              <a:t>Confident Scout Caleb -Outstanding Tribal Leader:"</a:t>
            </a:r>
          </a:p>
          <a:p>
            <a:pPr eaLnBrk="1" hangingPunct="1">
              <a:spcBef>
                <a:spcPts val="1200"/>
              </a:spcBef>
              <a:buFontTx/>
              <a:buNone/>
            </a:pPr>
            <a:endParaRPr lang="zh-CN" altLang="en-US" sz="2800" b="1" dirty="0">
              <a:solidFill>
                <a:srgbClr val="FFCCCC"/>
              </a:solidFill>
              <a:latin typeface="TSC UKai M TT" pitchFamily="49" charset="-122"/>
              <a:ea typeface="TSC UKai M TT" pitchFamily="49" charset="-122"/>
            </a:endParaRPr>
          </a:p>
        </p:txBody>
      </p:sp>
      <p:sp>
        <p:nvSpPr>
          <p:cNvPr id="7172" name="Text Box 13">
            <a:extLst>
              <a:ext uri="{FF2B5EF4-FFF2-40B4-BE49-F238E27FC236}">
                <a16:creationId xmlns:a16="http://schemas.microsoft.com/office/drawing/2014/main" id="{A8598FC7-866C-80A6-0E2A-44BAF0094872}"/>
              </a:ext>
            </a:extLst>
          </p:cNvPr>
          <p:cNvSpPr txBox="1">
            <a:spLocks noChangeArrowheads="1"/>
          </p:cNvSpPr>
          <p:nvPr/>
        </p:nvSpPr>
        <p:spPr bwMode="auto">
          <a:xfrm>
            <a:off x="109538" y="1527175"/>
            <a:ext cx="8934450"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18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1800" b="1" dirty="0">
                <a:solidFill>
                  <a:srgbClr val="FFFF00"/>
                </a:solidFill>
                <a:latin typeface="KaiTi" panose="02010609060101010101" pitchFamily="49" charset="-122"/>
                <a:ea typeface="KaiTi" panose="02010609060101010101" pitchFamily="49" charset="-122"/>
              </a:rPr>
              <a:t>耶和华晓谕摩西说、你打发人去窥探我所赐给以色列人的迦南地、他们每支派中要打发一个人、都要作首领的。摩西就照耶和华的吩咐、从巴兰的旷野打发他们去</a:t>
            </a:r>
            <a:r>
              <a:rPr lang="zh-TW" altLang="en-US" sz="1800" b="1" dirty="0">
                <a:solidFill>
                  <a:srgbClr val="FFFF00"/>
                </a:solidFill>
                <a:latin typeface="KaiTi" panose="02010609060101010101" pitchFamily="49" charset="-122"/>
                <a:ea typeface="KaiTi" panose="02010609060101010101" pitchFamily="49" charset="-122"/>
              </a:rPr>
              <a:t>、</a:t>
            </a:r>
            <a:r>
              <a:rPr lang="zh-CN" altLang="en-US" sz="1800" b="1" dirty="0">
                <a:solidFill>
                  <a:srgbClr val="FFFF00"/>
                </a:solidFill>
                <a:latin typeface="KaiTi" panose="02010609060101010101" pitchFamily="49" charset="-122"/>
                <a:ea typeface="KaiTi" panose="02010609060101010101" pitchFamily="49" charset="-122"/>
              </a:rPr>
              <a:t>他们都是以色列人的族长</a:t>
            </a:r>
            <a:r>
              <a:rPr lang="en-US" altLang="zh-TW" sz="1800" b="1" dirty="0">
                <a:solidFill>
                  <a:srgbClr val="FFFF00"/>
                </a:solidFill>
                <a:latin typeface="KaiTi" panose="02010609060101010101" pitchFamily="49" charset="-122"/>
                <a:ea typeface="KaiTi" panose="02010609060101010101" pitchFamily="49" charset="-122"/>
              </a:rPr>
              <a:t>……</a:t>
            </a:r>
            <a:r>
              <a:rPr lang="zh-CN" altLang="en-US" sz="1800" b="1" dirty="0">
                <a:solidFill>
                  <a:srgbClr val="FFFF00"/>
                </a:solidFill>
                <a:latin typeface="KaiTi" panose="02010609060101010101" pitchFamily="49" charset="-122"/>
                <a:ea typeface="KaiTi" panose="02010609060101010101" pitchFamily="49" charset="-122"/>
              </a:rPr>
              <a:t>属犹大支派的</a:t>
            </a:r>
            <a:r>
              <a:rPr lang="zh-TW" altLang="en-US" sz="1800" b="1" dirty="0">
                <a:solidFill>
                  <a:srgbClr val="FFFF00"/>
                </a:solidFill>
                <a:latin typeface="KaiTi" panose="02010609060101010101" pitchFamily="49" charset="-122"/>
                <a:ea typeface="KaiTi" panose="02010609060101010101" pitchFamily="49" charset="-122"/>
              </a:rPr>
              <a:t>、</a:t>
            </a:r>
            <a:r>
              <a:rPr lang="zh-CN" altLang="en-US" sz="1800" b="1" dirty="0">
                <a:solidFill>
                  <a:srgbClr val="FFFF00"/>
                </a:solidFill>
                <a:latin typeface="KaiTi" panose="02010609060101010101" pitchFamily="49" charset="-122"/>
                <a:ea typeface="KaiTi" panose="02010609060101010101" pitchFamily="49" charset="-122"/>
              </a:rPr>
              <a:t>有耶孚尼的儿子迦勒</a:t>
            </a:r>
            <a:r>
              <a:rPr lang="zh-TW" altLang="en-US" sz="1800" b="1" dirty="0">
                <a:solidFill>
                  <a:srgbClr val="FFFF00"/>
                </a:solidFill>
                <a:latin typeface="KaiTi" panose="02010609060101010101" pitchFamily="49" charset="-122"/>
                <a:ea typeface="KaiTi" panose="02010609060101010101" pitchFamily="49" charset="-122"/>
              </a:rPr>
              <a:t>。」（民</a:t>
            </a:r>
            <a:r>
              <a:rPr lang="en-US" altLang="zh-TW" sz="1800" b="1" dirty="0">
                <a:solidFill>
                  <a:srgbClr val="FFFF00"/>
                </a:solidFill>
                <a:latin typeface="KaiTi" panose="02010609060101010101" pitchFamily="49" charset="-122"/>
                <a:ea typeface="KaiTi" panose="02010609060101010101" pitchFamily="49" charset="-122"/>
              </a:rPr>
              <a:t>13:1-6</a:t>
            </a:r>
            <a:r>
              <a:rPr lang="zh-TW" altLang="en-US" sz="1800" b="1" dirty="0">
                <a:solidFill>
                  <a:srgbClr val="FFFF00"/>
                </a:solidFill>
                <a:latin typeface="KaiTi" panose="02010609060101010101" pitchFamily="49" charset="-122"/>
                <a:ea typeface="KaiTi" panose="02010609060101010101" pitchFamily="49" charset="-122"/>
              </a:rPr>
              <a:t>）</a:t>
            </a:r>
            <a:endParaRPr lang="en-US" altLang="zh-TW" sz="1800" b="1" dirty="0">
              <a:solidFill>
                <a:srgbClr val="FFFF00"/>
              </a:solidFill>
              <a:latin typeface="KaiTi" panose="02010609060101010101" pitchFamily="49" charset="-122"/>
              <a:ea typeface="KaiTi" panose="02010609060101010101" pitchFamily="49" charset="-122"/>
            </a:endParaRPr>
          </a:p>
          <a:p>
            <a:pPr eaLnBrk="1" hangingPunct="1">
              <a:spcBef>
                <a:spcPts val="600"/>
              </a:spcBef>
              <a:buFontTx/>
              <a:buNone/>
            </a:pPr>
            <a:endParaRPr lang="en-US" altLang="zh-TW" sz="2800" b="1" dirty="0">
              <a:solidFill>
                <a:schemeClr val="bg1"/>
              </a:solidFill>
              <a:latin typeface="KaiTi" panose="02010609060101010101" pitchFamily="49" charset="-122"/>
              <a:ea typeface="KaiTi" panose="02010609060101010101" pitchFamily="49" charset="-122"/>
            </a:endParaRPr>
          </a:p>
          <a:p>
            <a:pPr eaLnBrk="1" hangingPunct="1">
              <a:spcBef>
                <a:spcPts val="600"/>
              </a:spcBef>
              <a:buNone/>
            </a:pPr>
            <a:r>
              <a:rPr lang="en-US" sz="1600" dirty="0">
                <a:solidFill>
                  <a:schemeClr val="bg1"/>
                </a:solidFill>
              </a:rPr>
              <a:t>"The Lord said to Moses, 'Send some men to explore the land of Canaan, which I am giving to the Israelites. From each ancestral tribe send one of its leaders.' So at the Lord's command Moses sent them out from the Desert of </a:t>
            </a:r>
            <a:r>
              <a:rPr lang="en-US" sz="1600" dirty="0" err="1">
                <a:solidFill>
                  <a:schemeClr val="bg1"/>
                </a:solidFill>
              </a:rPr>
              <a:t>Paran</a:t>
            </a:r>
            <a:r>
              <a:rPr lang="en-US" sz="1600" dirty="0">
                <a:solidFill>
                  <a:schemeClr val="bg1"/>
                </a:solidFill>
              </a:rPr>
              <a:t>. All of them were leaders of the Israelites... From the tribe of Judah, Caleb son of </a:t>
            </a:r>
            <a:r>
              <a:rPr lang="en-US" sz="1600" dirty="0" err="1">
                <a:solidFill>
                  <a:schemeClr val="bg1"/>
                </a:solidFill>
              </a:rPr>
              <a:t>Jephunneh</a:t>
            </a:r>
            <a:r>
              <a:rPr lang="en-US" sz="1600" dirty="0">
                <a:solidFill>
                  <a:schemeClr val="bg1"/>
                </a:solidFill>
              </a:rPr>
              <a:t> was selected.'" (Numbers 13:1-6)</a:t>
            </a:r>
          </a:p>
          <a:p>
            <a:pPr eaLnBrk="1" hangingPunct="1">
              <a:spcBef>
                <a:spcPts val="600"/>
              </a:spcBef>
              <a:buFontTx/>
              <a:buNone/>
            </a:pPr>
            <a:endParaRPr lang="zh-TW" altLang="en-US" sz="1800" b="1" dirty="0">
              <a:solidFill>
                <a:srgbClr val="FFFF00"/>
              </a:solidFill>
              <a:latin typeface="KaiTi" panose="02010609060101010101" pitchFamily="49" charset="-122"/>
              <a:ea typeface="KaiTi" panose="02010609060101010101" pitchFamily="49" charset="-122"/>
            </a:endParaRPr>
          </a:p>
        </p:txBody>
      </p:sp>
      <p:sp>
        <p:nvSpPr>
          <p:cNvPr id="7173" name="Text Box 4">
            <a:extLst>
              <a:ext uri="{FF2B5EF4-FFF2-40B4-BE49-F238E27FC236}">
                <a16:creationId xmlns:a16="http://schemas.microsoft.com/office/drawing/2014/main" id="{013139BC-E91D-3398-9613-13502D700C76}"/>
              </a:ext>
            </a:extLst>
          </p:cNvPr>
          <p:cNvSpPr txBox="1">
            <a:spLocks noChangeArrowheads="1"/>
          </p:cNvSpPr>
          <p:nvPr/>
        </p:nvSpPr>
        <p:spPr bwMode="auto">
          <a:xfrm>
            <a:off x="311150" y="4559300"/>
            <a:ext cx="3886200" cy="166199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窥探为要试验百姓</a:t>
            </a:r>
            <a:r>
              <a:rPr lang="en-US" sz="1600" dirty="0"/>
              <a:t>"Exploration to test the people."</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被选派的都是精英</a:t>
            </a:r>
            <a:r>
              <a:rPr lang="en-US" sz="1600" dirty="0"/>
              <a:t>"The selected ones are all elites."</a:t>
            </a:r>
            <a:endParaRPr lang="zh-CN" altLang="en-US" sz="3000" b="1" dirty="0">
              <a:solidFill>
                <a:srgbClr val="006600"/>
              </a:solidFill>
              <a:latin typeface="KaiTi" panose="02010609060101010101" pitchFamily="49" charset="-122"/>
              <a:ea typeface="KaiTi" panose="02010609060101010101" pitchFamily="49" charset="-122"/>
            </a:endParaRPr>
          </a:p>
        </p:txBody>
      </p:sp>
      <p:pic>
        <p:nvPicPr>
          <p:cNvPr id="7174" name="Picture 1">
            <a:extLst>
              <a:ext uri="{FF2B5EF4-FFF2-40B4-BE49-F238E27FC236}">
                <a16:creationId xmlns:a16="http://schemas.microsoft.com/office/drawing/2014/main" id="{92F5C859-71C7-D5A6-FD81-6D6F785E20EB}"/>
              </a:ext>
            </a:extLst>
          </p:cNvPr>
          <p:cNvPicPr>
            <a:picLocks noChangeAspect="1"/>
          </p:cNvPicPr>
          <p:nvPr/>
        </p:nvPicPr>
        <p:blipFill>
          <a:blip r:embed="rId2">
            <a:extLst>
              <a:ext uri="{28A0092B-C50C-407E-A947-70E740481C1C}">
                <a14:useLocalDpi xmlns:a14="http://schemas.microsoft.com/office/drawing/2010/main" val="0"/>
              </a:ext>
            </a:extLst>
          </a:blip>
          <a:srcRect t="12756"/>
          <a:stretch>
            <a:fillRect/>
          </a:stretch>
        </p:blipFill>
        <p:spPr bwMode="auto">
          <a:xfrm>
            <a:off x="4800600" y="4559300"/>
            <a:ext cx="381952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2865B1-2DD1-03DF-61F6-A0BF18B65EA7}"/>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5" name="Text Box 3">
            <a:extLst>
              <a:ext uri="{FF2B5EF4-FFF2-40B4-BE49-F238E27FC236}">
                <a16:creationId xmlns:a16="http://schemas.microsoft.com/office/drawing/2014/main" id="{AEF464E4-C5EF-7F44-8003-516AE7D4701C}"/>
              </a:ext>
            </a:extLst>
          </p:cNvPr>
          <p:cNvSpPr txBox="1">
            <a:spLocks noChangeArrowheads="1"/>
          </p:cNvSpPr>
          <p:nvPr/>
        </p:nvSpPr>
        <p:spPr bwMode="auto">
          <a:xfrm>
            <a:off x="381000" y="217488"/>
            <a:ext cx="8077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2</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.力挽狂澜的迦勒</a:t>
            </a:r>
            <a:r>
              <a:rPr lang="en-US" altLang="zh-TW" sz="3000" b="1" dirty="0">
                <a:solidFill>
                  <a:schemeClr val="bg1"/>
                </a:solidFill>
                <a:latin typeface="KaiTi" panose="02010609060101010101" pitchFamily="49" charset="-122"/>
                <a:ea typeface="KaiTi" panose="02010609060101010101" pitchFamily="49" charset="-122"/>
              </a:rPr>
              <a:t>:</a:t>
            </a:r>
            <a:r>
              <a:rPr lang="en-US" sz="1600" dirty="0">
                <a:solidFill>
                  <a:schemeClr val="bg1"/>
                </a:solidFill>
              </a:rPr>
              <a:t> "Caleb, who turned the tide."</a:t>
            </a:r>
            <a:endParaRPr lang="zh-CN" altLang="en-US" sz="2800" b="1" dirty="0">
              <a:solidFill>
                <a:schemeClr val="bg1"/>
              </a:solidFill>
              <a:latin typeface="TSC UKai M TT" pitchFamily="49" charset="-122"/>
              <a:ea typeface="TSC UKai M TT" pitchFamily="49" charset="-122"/>
            </a:endParaRPr>
          </a:p>
        </p:txBody>
      </p:sp>
      <p:sp>
        <p:nvSpPr>
          <p:cNvPr id="8196" name="Text Box 13">
            <a:extLst>
              <a:ext uri="{FF2B5EF4-FFF2-40B4-BE49-F238E27FC236}">
                <a16:creationId xmlns:a16="http://schemas.microsoft.com/office/drawing/2014/main" id="{F68F7669-1BC8-95AD-2183-20985F34701F}"/>
              </a:ext>
            </a:extLst>
          </p:cNvPr>
          <p:cNvSpPr txBox="1">
            <a:spLocks noChangeArrowheads="1"/>
          </p:cNvSpPr>
          <p:nvPr/>
        </p:nvSpPr>
        <p:spPr bwMode="auto">
          <a:xfrm>
            <a:off x="109538" y="801688"/>
            <a:ext cx="8934450"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2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2000" b="1" dirty="0">
                <a:solidFill>
                  <a:srgbClr val="FFFF00"/>
                </a:solidFill>
                <a:latin typeface="KaiTi" panose="02010609060101010101" pitchFamily="49" charset="-122"/>
                <a:ea typeface="KaiTi" panose="02010609060101010101" pitchFamily="49" charset="-122"/>
              </a:rPr>
              <a:t>迦勒在摩西面前安抚百姓、说、我们立刻上去得那地吧、我们足能得胜。但那些和他同去的人说、我们不能上去攻击那民、因为他们比我们强壮。探子中有人论到所窥探之地、向以色列人报恶信、说、我们所窥探经过之地、是吞吃居民之地、我们在那里所看见的人民、都身量高大。我们在那里看见亚衲族人、就是伟人、他们是伟人的后裔、据我们看自己就如蚱蜢一样、据他们看我们也是如此。</a:t>
            </a:r>
            <a:r>
              <a:rPr lang="zh-TW" altLang="en-US" sz="2000" b="1" dirty="0">
                <a:solidFill>
                  <a:srgbClr val="FFFF00"/>
                </a:solidFill>
                <a:latin typeface="KaiTi" panose="02010609060101010101" pitchFamily="49" charset="-122"/>
                <a:ea typeface="KaiTi" panose="02010609060101010101" pitchFamily="49" charset="-122"/>
              </a:rPr>
              <a:t>」（民</a:t>
            </a:r>
            <a:r>
              <a:rPr lang="en-US" altLang="zh-TW" sz="2000" b="1" dirty="0">
                <a:solidFill>
                  <a:srgbClr val="FFFF00"/>
                </a:solidFill>
                <a:latin typeface="KaiTi" panose="02010609060101010101" pitchFamily="49" charset="-122"/>
                <a:ea typeface="KaiTi" panose="02010609060101010101" pitchFamily="49" charset="-122"/>
              </a:rPr>
              <a:t>13:30-33</a:t>
            </a:r>
            <a:r>
              <a:rPr lang="zh-TW" altLang="en-US" sz="2000" b="1" dirty="0">
                <a:solidFill>
                  <a:srgbClr val="FFFF00"/>
                </a:solidFill>
                <a:latin typeface="KaiTi" panose="02010609060101010101" pitchFamily="49" charset="-122"/>
                <a:ea typeface="KaiTi" panose="02010609060101010101" pitchFamily="49" charset="-122"/>
              </a:rPr>
              <a:t>）</a:t>
            </a:r>
            <a:endParaRPr lang="en-US" altLang="zh-TW" sz="2000" b="1" dirty="0">
              <a:solidFill>
                <a:srgbClr val="FFFF00"/>
              </a:solidFill>
              <a:latin typeface="KaiTi" panose="02010609060101010101" pitchFamily="49" charset="-122"/>
              <a:ea typeface="KaiTi" panose="02010609060101010101" pitchFamily="49" charset="-122"/>
            </a:endParaRPr>
          </a:p>
          <a:p>
            <a:pPr eaLnBrk="1" hangingPunct="1">
              <a:spcBef>
                <a:spcPts val="600"/>
              </a:spcBef>
              <a:buFontTx/>
              <a:buNone/>
            </a:pPr>
            <a:r>
              <a:rPr lang="en-US" sz="1200" dirty="0"/>
              <a:t>"</a:t>
            </a:r>
            <a:r>
              <a:rPr lang="en-US" sz="1600" dirty="0">
                <a:solidFill>
                  <a:schemeClr val="bg1"/>
                </a:solidFill>
              </a:rPr>
              <a:t>Caleb pacified the people before Moses, saying, 'Let us go up at once and take possession, for we are well able to overcome it.' But the men who had gone up with him said, 'We are not able to go up against the people, for they are stronger than we are.' And they gave the children of Israel a bad report of the land which they had spied out, saying, 'The land through which we have gone as spies is a land that devours its inhabitants, and all the people whom we saw in it are men of great stature. There we saw the giants (the descendants of Anak came from the giants); and we were like grasshoppers in our own sight, and so we were in their sight.'" (Numbers 13:30-33)</a:t>
            </a:r>
            <a:endParaRPr lang="zh-TW" altLang="en-US" sz="2000" b="1" dirty="0">
              <a:solidFill>
                <a:schemeClr val="bg1"/>
              </a:solidFill>
              <a:latin typeface="KaiTi" panose="02010609060101010101" pitchFamily="49" charset="-122"/>
              <a:ea typeface="KaiTi" panose="02010609060101010101" pitchFamily="49" charset="-122"/>
            </a:endParaRPr>
          </a:p>
        </p:txBody>
      </p:sp>
      <p:sp>
        <p:nvSpPr>
          <p:cNvPr id="8197" name="Text Box 4">
            <a:extLst>
              <a:ext uri="{FF2B5EF4-FFF2-40B4-BE49-F238E27FC236}">
                <a16:creationId xmlns:a16="http://schemas.microsoft.com/office/drawing/2014/main" id="{96251437-A079-998F-61C1-7AB6BDAC3146}"/>
              </a:ext>
            </a:extLst>
          </p:cNvPr>
          <p:cNvSpPr txBox="1">
            <a:spLocks noChangeArrowheads="1"/>
          </p:cNvSpPr>
          <p:nvPr/>
        </p:nvSpPr>
        <p:spPr bwMode="auto">
          <a:xfrm>
            <a:off x="457200" y="4724400"/>
            <a:ext cx="3886200"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探子们的蚱蜢心态</a:t>
            </a:r>
            <a:r>
              <a:rPr lang="en-US" sz="1600" dirty="0"/>
              <a:t>"The scouts' grasshopper mentality."</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迦勒想要安抚百姓</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"Caleb sought to pacify the people."</a:t>
            </a:r>
            <a:endParaRPr lang="zh-CN" altLang="en-US" sz="3000" b="1" dirty="0">
              <a:latin typeface="KaiTi" panose="02010609060101010101" pitchFamily="49" charset="-122"/>
              <a:ea typeface="KaiTi" panose="02010609060101010101" pitchFamily="49" charset="-122"/>
              <a:sym typeface="Wingdings" pitchFamily="2" charset="2"/>
            </a:endParaRPr>
          </a:p>
        </p:txBody>
      </p:sp>
      <p:pic>
        <p:nvPicPr>
          <p:cNvPr id="8198" name="Picture 2">
            <a:extLst>
              <a:ext uri="{FF2B5EF4-FFF2-40B4-BE49-F238E27FC236}">
                <a16:creationId xmlns:a16="http://schemas.microsoft.com/office/drawing/2014/main" id="{82E24EBA-F71C-0A39-645E-B33C8B6FD053}"/>
              </a:ext>
            </a:extLst>
          </p:cNvPr>
          <p:cNvPicPr>
            <a:picLocks noChangeAspect="1"/>
          </p:cNvPicPr>
          <p:nvPr/>
        </p:nvPicPr>
        <p:blipFill>
          <a:blip r:embed="rId2">
            <a:extLst>
              <a:ext uri="{28A0092B-C50C-407E-A947-70E740481C1C}">
                <a14:useLocalDpi xmlns:a14="http://schemas.microsoft.com/office/drawing/2010/main" val="0"/>
              </a:ext>
            </a:extLst>
          </a:blip>
          <a:srcRect t="4475" b="4549"/>
          <a:stretch>
            <a:fillRect/>
          </a:stretch>
        </p:blipFill>
        <p:spPr bwMode="auto">
          <a:xfrm>
            <a:off x="5410200" y="4629150"/>
            <a:ext cx="3048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87ACF-ABC0-B54E-640B-A23A0DE3BA7D}"/>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9" name="Text Box 3">
            <a:extLst>
              <a:ext uri="{FF2B5EF4-FFF2-40B4-BE49-F238E27FC236}">
                <a16:creationId xmlns:a16="http://schemas.microsoft.com/office/drawing/2014/main" id="{2FACB895-8288-DC0C-DE09-EE28BBC69CF5}"/>
              </a:ext>
            </a:extLst>
          </p:cNvPr>
          <p:cNvSpPr txBox="1">
            <a:spLocks noChangeArrowheads="1"/>
          </p:cNvSpPr>
          <p:nvPr/>
        </p:nvSpPr>
        <p:spPr bwMode="auto">
          <a:xfrm>
            <a:off x="381000" y="217488"/>
            <a:ext cx="8077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3</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a:t>
            </a:r>
            <a:r>
              <a:rPr lang="zh-TW" altLang="en-US" sz="3000" b="1" dirty="0">
                <a:solidFill>
                  <a:srgbClr val="00FF00"/>
                </a:solidFill>
                <a:latin typeface="KaiTi" panose="02010609060101010101" pitchFamily="49" charset="-122"/>
                <a:ea typeface="KaiTi" panose="02010609060101010101" pitchFamily="49" charset="-122"/>
                <a:sym typeface="Wingdings" pitchFamily="2" charset="2"/>
              </a:rPr>
              <a:t>信心</a:t>
            </a: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a:t>
            </a:r>
            <a:r>
              <a:rPr lang="zh-TW" altLang="en-US" sz="3000" b="1" dirty="0">
                <a:solidFill>
                  <a:srgbClr val="00FF00"/>
                </a:solidFill>
                <a:latin typeface="KaiTi" panose="02010609060101010101" pitchFamily="49" charset="-122"/>
                <a:ea typeface="KaiTi" panose="02010609060101010101" pitchFamily="49" charset="-122"/>
                <a:sym typeface="Wingdings" pitchFamily="2" charset="2"/>
              </a:rPr>
              <a:t>堅持不變到底</a:t>
            </a:r>
            <a:r>
              <a:rPr lang="en-US" altLang="zh-TW" sz="3000" b="1" dirty="0">
                <a:solidFill>
                  <a:srgbClr val="00FF00"/>
                </a:solidFill>
                <a:latin typeface="KaiTi" panose="02010609060101010101" pitchFamily="49" charset="-122"/>
                <a:ea typeface="KaiTi" panose="02010609060101010101" pitchFamily="49" charset="-122"/>
              </a:rPr>
              <a:t>:</a:t>
            </a:r>
            <a:r>
              <a:rPr lang="en-US" sz="1600" dirty="0"/>
              <a:t> </a:t>
            </a:r>
            <a:r>
              <a:rPr lang="en-US" sz="1600" dirty="0">
                <a:solidFill>
                  <a:schemeClr val="bg1"/>
                </a:solidFill>
              </a:rPr>
              <a:t>"Faith - persevering to the end."</a:t>
            </a:r>
            <a:endParaRPr lang="zh-CN" altLang="en-US" sz="2800" b="1" dirty="0">
              <a:solidFill>
                <a:schemeClr val="bg1"/>
              </a:solidFill>
              <a:latin typeface="TSC UKai M TT" pitchFamily="49" charset="-122"/>
              <a:ea typeface="TSC UKai M TT" pitchFamily="49" charset="-122"/>
            </a:endParaRPr>
          </a:p>
        </p:txBody>
      </p:sp>
      <p:sp>
        <p:nvSpPr>
          <p:cNvPr id="9220" name="Text Box 13">
            <a:extLst>
              <a:ext uri="{FF2B5EF4-FFF2-40B4-BE49-F238E27FC236}">
                <a16:creationId xmlns:a16="http://schemas.microsoft.com/office/drawing/2014/main" id="{C7AE5D07-4C26-1C54-8354-3289D61809AA}"/>
              </a:ext>
            </a:extLst>
          </p:cNvPr>
          <p:cNvSpPr txBox="1">
            <a:spLocks noChangeArrowheads="1"/>
          </p:cNvSpPr>
          <p:nvPr/>
        </p:nvSpPr>
        <p:spPr bwMode="auto">
          <a:xfrm>
            <a:off x="109538" y="901700"/>
            <a:ext cx="893445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18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1800" b="1" dirty="0">
                <a:solidFill>
                  <a:srgbClr val="FFFF00"/>
                </a:solidFill>
                <a:latin typeface="KaiTi" panose="02010609060101010101" pitchFamily="49" charset="-122"/>
                <a:ea typeface="KaiTi" panose="02010609060101010101" pitchFamily="49" charset="-122"/>
              </a:rPr>
              <a:t>窥探地的人中、嫩的儿子约书亚、和耶孚尼的儿子迦勒、撕裂衣服、对以色列全会众说、我们所窥探经过之地、是极美之地。耶和华若喜悦我们、就必将我们领进那地、把地赐给我们、那地原是流奶与蜜之地。但你们不可背叛耶和华、也不要怕那地的居民、因为他们是我们的食物、并且荫庇他们的已经离开他们、有耶和华与我们同在、不要怕他们。</a:t>
            </a:r>
            <a:r>
              <a:rPr lang="zh-TW" altLang="en-US" sz="1800" b="1" dirty="0">
                <a:solidFill>
                  <a:srgbClr val="FFFF00"/>
                </a:solidFill>
                <a:latin typeface="KaiTi" panose="02010609060101010101" pitchFamily="49" charset="-122"/>
                <a:ea typeface="KaiTi" panose="02010609060101010101" pitchFamily="49" charset="-122"/>
              </a:rPr>
              <a:t>」（民</a:t>
            </a:r>
            <a:r>
              <a:rPr lang="en-US" altLang="zh-TW" sz="1800" b="1" dirty="0">
                <a:solidFill>
                  <a:srgbClr val="FFFF00"/>
                </a:solidFill>
                <a:latin typeface="KaiTi" panose="02010609060101010101" pitchFamily="49" charset="-122"/>
                <a:ea typeface="KaiTi" panose="02010609060101010101" pitchFamily="49" charset="-122"/>
              </a:rPr>
              <a:t>11:27-29</a:t>
            </a:r>
            <a:r>
              <a:rPr lang="zh-TW" altLang="en-US" sz="1800" b="1" dirty="0">
                <a:solidFill>
                  <a:srgbClr val="FFFF00"/>
                </a:solidFill>
                <a:latin typeface="KaiTi" panose="02010609060101010101" pitchFamily="49" charset="-122"/>
                <a:ea typeface="KaiTi" panose="02010609060101010101" pitchFamily="49" charset="-122"/>
              </a:rPr>
              <a:t>）</a:t>
            </a:r>
            <a:endParaRPr lang="en-US" altLang="zh-TW" sz="1800" b="1" dirty="0">
              <a:solidFill>
                <a:srgbClr val="FFFF00"/>
              </a:solidFill>
              <a:latin typeface="KaiTi" panose="02010609060101010101" pitchFamily="49" charset="-122"/>
              <a:ea typeface="KaiTi" panose="02010609060101010101" pitchFamily="49" charset="-122"/>
            </a:endParaRPr>
          </a:p>
          <a:p>
            <a:pPr eaLnBrk="1" hangingPunct="1">
              <a:spcBef>
                <a:spcPts val="600"/>
              </a:spcBef>
              <a:buNone/>
            </a:pPr>
            <a:r>
              <a:rPr lang="en-US" sz="1100" dirty="0"/>
              <a:t>"</a:t>
            </a:r>
            <a:r>
              <a:rPr lang="en-US" sz="1600" dirty="0">
                <a:solidFill>
                  <a:schemeClr val="bg1"/>
                </a:solidFill>
              </a:rPr>
              <a:t>Among the men who had gone to explore the land, Joshua son of Nun and Caleb son of </a:t>
            </a:r>
            <a:r>
              <a:rPr lang="en-US" sz="1600" dirty="0" err="1">
                <a:solidFill>
                  <a:schemeClr val="bg1"/>
                </a:solidFill>
              </a:rPr>
              <a:t>Jephunneh</a:t>
            </a:r>
            <a:r>
              <a:rPr lang="en-US" sz="1600" dirty="0">
                <a:solidFill>
                  <a:schemeClr val="bg1"/>
                </a:solidFill>
              </a:rPr>
              <a:t> tore their clothes and said to the entire Israelite assembly, 'The land we passed through and explored is exceedingly good. If the Lord is pleased with us, he will lead us into that land, a land flowing with milk and honey, and will give it to us. Only do not rebel against the Lord. And do not be afraid of the people of the land, because we will devour them. Their protection is gone, but the Lord is with us. Do not be afraid of them.'" (Numbers 11:27-29)</a:t>
            </a:r>
          </a:p>
          <a:p>
            <a:pPr eaLnBrk="1" hangingPunct="1">
              <a:spcBef>
                <a:spcPts val="600"/>
              </a:spcBef>
              <a:buFontTx/>
              <a:buNone/>
            </a:pPr>
            <a:endParaRPr lang="zh-TW" altLang="en-US" sz="1800" b="1" dirty="0">
              <a:solidFill>
                <a:srgbClr val="FFFF00"/>
              </a:solidFill>
              <a:latin typeface="KaiTi" panose="02010609060101010101" pitchFamily="49" charset="-122"/>
              <a:ea typeface="KaiTi" panose="02010609060101010101" pitchFamily="49" charset="-122"/>
            </a:endParaRPr>
          </a:p>
        </p:txBody>
      </p:sp>
      <p:sp>
        <p:nvSpPr>
          <p:cNvPr id="9221" name="Text Box 4">
            <a:extLst>
              <a:ext uri="{FF2B5EF4-FFF2-40B4-BE49-F238E27FC236}">
                <a16:creationId xmlns:a16="http://schemas.microsoft.com/office/drawing/2014/main" id="{A98FCB89-DEBB-1244-369A-AAA963D40131}"/>
              </a:ext>
            </a:extLst>
          </p:cNvPr>
          <p:cNvSpPr txBox="1">
            <a:spLocks noChangeArrowheads="1"/>
          </p:cNvSpPr>
          <p:nvPr/>
        </p:nvSpPr>
        <p:spPr bwMode="auto">
          <a:xfrm>
            <a:off x="457200" y="4430098"/>
            <a:ext cx="5181600"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相信神的应许必然成就</a:t>
            </a:r>
            <a:r>
              <a:rPr lang="en-US" sz="1600" dirty="0"/>
              <a:t>"The promise of God will surely be fulfilled through faith."</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有神同在强敌变为食物</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"When God is with us, strong enemies become food."</a:t>
            </a:r>
            <a:endParaRPr lang="zh-CN" altLang="en-US" sz="3000" b="1" dirty="0">
              <a:solidFill>
                <a:srgbClr val="006600"/>
              </a:solidFill>
              <a:latin typeface="KaiTi" panose="02010609060101010101" pitchFamily="49" charset="-122"/>
              <a:ea typeface="KaiTi" panose="02010609060101010101" pitchFamily="49" charset="-122"/>
            </a:endParaRPr>
          </a:p>
        </p:txBody>
      </p:sp>
      <p:pic>
        <p:nvPicPr>
          <p:cNvPr id="9222" name="Picture 1">
            <a:extLst>
              <a:ext uri="{FF2B5EF4-FFF2-40B4-BE49-F238E27FC236}">
                <a16:creationId xmlns:a16="http://schemas.microsoft.com/office/drawing/2014/main" id="{8999BA95-7A90-0F7B-45EF-03B66E59E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29384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29979-A5E6-E66F-1E8E-4D884E689E1B}"/>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3" name="Text Box 3">
            <a:extLst>
              <a:ext uri="{FF2B5EF4-FFF2-40B4-BE49-F238E27FC236}">
                <a16:creationId xmlns:a16="http://schemas.microsoft.com/office/drawing/2014/main" id="{F9E0C616-49E5-8376-5FE7-3D05BED52D4B}"/>
              </a:ext>
            </a:extLst>
          </p:cNvPr>
          <p:cNvSpPr txBox="1">
            <a:spLocks noChangeArrowheads="1"/>
          </p:cNvSpPr>
          <p:nvPr/>
        </p:nvSpPr>
        <p:spPr bwMode="auto">
          <a:xfrm>
            <a:off x="457200" y="249237"/>
            <a:ext cx="8077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4</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.成为余种的迦勒</a:t>
            </a:r>
            <a:r>
              <a:rPr lang="en-US" altLang="zh-TW" sz="3000" b="1" dirty="0">
                <a:solidFill>
                  <a:srgbClr val="00FF00"/>
                </a:solidFill>
                <a:latin typeface="KaiTi" panose="02010609060101010101" pitchFamily="49" charset="-122"/>
                <a:ea typeface="KaiTi" panose="02010609060101010101" pitchFamily="49" charset="-122"/>
              </a:rPr>
              <a:t>:</a:t>
            </a:r>
            <a:r>
              <a:rPr lang="en-US" sz="1600" dirty="0"/>
              <a:t> </a:t>
            </a:r>
            <a:r>
              <a:rPr lang="en-US" sz="1600" dirty="0">
                <a:solidFill>
                  <a:schemeClr val="bg1"/>
                </a:solidFill>
              </a:rPr>
              <a:t>"Becoming the remnant like Caleb."</a:t>
            </a:r>
            <a:endParaRPr lang="zh-CN" altLang="en-US" sz="2800" b="1" dirty="0">
              <a:solidFill>
                <a:schemeClr val="bg1"/>
              </a:solidFill>
              <a:latin typeface="TSC UKai M TT" pitchFamily="49" charset="-122"/>
              <a:ea typeface="TSC UKai M TT" pitchFamily="49" charset="-122"/>
            </a:endParaRPr>
          </a:p>
        </p:txBody>
      </p:sp>
      <p:sp>
        <p:nvSpPr>
          <p:cNvPr id="10244" name="Text Box 13">
            <a:extLst>
              <a:ext uri="{FF2B5EF4-FFF2-40B4-BE49-F238E27FC236}">
                <a16:creationId xmlns:a16="http://schemas.microsoft.com/office/drawing/2014/main" id="{BDC26847-77A8-EBA9-1BC6-15967E1219F6}"/>
              </a:ext>
            </a:extLst>
          </p:cNvPr>
          <p:cNvSpPr txBox="1">
            <a:spLocks noChangeArrowheads="1"/>
          </p:cNvSpPr>
          <p:nvPr/>
        </p:nvSpPr>
        <p:spPr bwMode="auto">
          <a:xfrm>
            <a:off x="109538" y="900113"/>
            <a:ext cx="8934450"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20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2000" b="1" dirty="0">
                <a:solidFill>
                  <a:srgbClr val="FFFF00"/>
                </a:solidFill>
                <a:latin typeface="KaiTi" panose="02010609060101010101" pitchFamily="49" charset="-122"/>
                <a:ea typeface="KaiTi" panose="02010609060101010101" pitchFamily="49" charset="-122"/>
              </a:rPr>
              <a:t>们的尸首必倒在这旷野、并且你们中间凡被数点、从二十岁以外向我发怨言的、必不得进我起誓应许叫你们住的那地、惟有耶孚尼的儿子迦勒和嫩的儿子约书亚、才能进去。</a:t>
            </a:r>
            <a:r>
              <a:rPr lang="en-US" altLang="zh-TW" sz="2000" b="1" dirty="0">
                <a:solidFill>
                  <a:srgbClr val="FFFF00"/>
                </a:solidFill>
                <a:latin typeface="KaiTi" panose="02010609060101010101" pitchFamily="49" charset="-122"/>
                <a:ea typeface="KaiTi" panose="02010609060101010101" pitchFamily="49" charset="-122"/>
              </a:rPr>
              <a:t>……</a:t>
            </a:r>
            <a:r>
              <a:rPr lang="zh-CN" altLang="en-US" sz="2000" b="1" dirty="0">
                <a:solidFill>
                  <a:srgbClr val="FFFF00"/>
                </a:solidFill>
                <a:latin typeface="KaiTi" panose="02010609060101010101" pitchFamily="49" charset="-122"/>
                <a:ea typeface="KaiTi" panose="02010609060101010101" pitchFamily="49" charset="-122"/>
              </a:rPr>
              <a:t>你们的儿女必在旷野飘流四十年、担当你们淫行的罪、直到你们的尸首在旷野消灭。按你们窥探那地的四十日、一年顶一日、你们要担当罪孽四十年、就知道我与你们疏远了。</a:t>
            </a:r>
            <a:r>
              <a:rPr lang="zh-TW" altLang="en-US" sz="2000" b="1" dirty="0">
                <a:solidFill>
                  <a:srgbClr val="FFFF00"/>
                </a:solidFill>
                <a:latin typeface="KaiTi" panose="02010609060101010101" pitchFamily="49" charset="-122"/>
                <a:ea typeface="KaiTi" panose="02010609060101010101" pitchFamily="49" charset="-122"/>
              </a:rPr>
              <a:t>」（民</a:t>
            </a:r>
            <a:r>
              <a:rPr lang="en-US" altLang="zh-TW" sz="2000" b="1" dirty="0">
                <a:solidFill>
                  <a:srgbClr val="FFFF00"/>
                </a:solidFill>
                <a:latin typeface="KaiTi" panose="02010609060101010101" pitchFamily="49" charset="-122"/>
                <a:ea typeface="KaiTi" panose="02010609060101010101" pitchFamily="49" charset="-122"/>
              </a:rPr>
              <a:t>14:29-34</a:t>
            </a:r>
            <a:r>
              <a:rPr lang="zh-TW" altLang="en-US" sz="2000" b="1" dirty="0">
                <a:solidFill>
                  <a:srgbClr val="FFFF00"/>
                </a:solidFill>
                <a:latin typeface="KaiTi" panose="02010609060101010101" pitchFamily="49" charset="-122"/>
                <a:ea typeface="KaiTi" panose="02010609060101010101" pitchFamily="49" charset="-122"/>
              </a:rPr>
              <a:t>）</a:t>
            </a:r>
            <a:endParaRPr lang="en-US" altLang="zh-TW" sz="2000" b="1" dirty="0">
              <a:solidFill>
                <a:srgbClr val="FFFF00"/>
              </a:solidFill>
              <a:latin typeface="KaiTi" panose="02010609060101010101" pitchFamily="49" charset="-122"/>
              <a:ea typeface="KaiTi" panose="02010609060101010101" pitchFamily="49" charset="-122"/>
            </a:endParaRPr>
          </a:p>
          <a:p>
            <a:pPr eaLnBrk="1" hangingPunct="1">
              <a:spcBef>
                <a:spcPts val="600"/>
              </a:spcBef>
              <a:buFontTx/>
              <a:buNone/>
            </a:pPr>
            <a:r>
              <a:rPr lang="en-US" sz="1200" dirty="0"/>
              <a:t>"</a:t>
            </a:r>
            <a:r>
              <a:rPr lang="en-US" sz="1800" dirty="0">
                <a:solidFill>
                  <a:schemeClr val="bg1"/>
                </a:solidFill>
              </a:rPr>
              <a:t>Your bodies will fall in this wilderness, and every one of you who was counted, twenty years old or more and who has grumbled against me, will not enter the land I swore with uplifted hand to make your home, except Caleb son of </a:t>
            </a:r>
            <a:r>
              <a:rPr lang="en-US" sz="1800" dirty="0" err="1">
                <a:solidFill>
                  <a:schemeClr val="bg1"/>
                </a:solidFill>
              </a:rPr>
              <a:t>Jephunneh</a:t>
            </a:r>
            <a:r>
              <a:rPr lang="en-US" sz="1800" dirty="0">
                <a:solidFill>
                  <a:schemeClr val="bg1"/>
                </a:solidFill>
              </a:rPr>
              <a:t> and Joshua son of Nun... Your children will be shepherds here for forty years, suffering for your unfaithfulness, until the last of your bodies lies in the wilderness. For forty years—one year for each of the forty days you explored the land—you will suffer for your sins and know what it is like to have me against you." (Numbers 14:29-34)</a:t>
            </a:r>
            <a:endParaRPr lang="zh-TW" altLang="en-US" sz="2000" b="1" dirty="0">
              <a:solidFill>
                <a:schemeClr val="bg1"/>
              </a:solidFill>
              <a:latin typeface="KaiTi" panose="02010609060101010101" pitchFamily="49" charset="-122"/>
              <a:ea typeface="KaiTi" panose="02010609060101010101" pitchFamily="49" charset="-122"/>
            </a:endParaRPr>
          </a:p>
        </p:txBody>
      </p:sp>
      <p:sp>
        <p:nvSpPr>
          <p:cNvPr id="10245" name="Text Box 4">
            <a:extLst>
              <a:ext uri="{FF2B5EF4-FFF2-40B4-BE49-F238E27FC236}">
                <a16:creationId xmlns:a16="http://schemas.microsoft.com/office/drawing/2014/main" id="{6F1283F9-FB04-FA83-3DF6-30ABABF38274}"/>
              </a:ext>
            </a:extLst>
          </p:cNvPr>
          <p:cNvSpPr txBox="1">
            <a:spLocks noChangeArrowheads="1"/>
          </p:cNvSpPr>
          <p:nvPr/>
        </p:nvSpPr>
        <p:spPr bwMode="auto">
          <a:xfrm>
            <a:off x="562770" y="5047269"/>
            <a:ext cx="4267200" cy="16004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2400" b="1" dirty="0">
                <a:latin typeface="KaiTi" panose="02010609060101010101" pitchFamily="49" charset="-122"/>
                <a:ea typeface="KaiTi" panose="02010609060101010101" pitchFamily="49" charset="-122"/>
                <a:sym typeface="Wingdings" pitchFamily="2" charset="2"/>
              </a:rPr>
              <a:t></a:t>
            </a:r>
            <a:r>
              <a:rPr lang="zh-CN" altLang="en-US" sz="2400" b="1" dirty="0">
                <a:latin typeface="KaiTi" panose="02010609060101010101" pitchFamily="49" charset="-122"/>
                <a:ea typeface="KaiTi" panose="02010609060101010101" pitchFamily="49" charset="-122"/>
                <a:sym typeface="Wingdings" pitchFamily="2" charset="2"/>
              </a:rPr>
              <a:t>在旷野漂流不得进入</a:t>
            </a:r>
            <a:r>
              <a:rPr lang="en-US" sz="1600" dirty="0"/>
              <a:t>"Drifting in the wilderness without entering."</a:t>
            </a:r>
            <a:endParaRPr lang="zh-CN" altLang="en-US" sz="24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2400" b="1" dirty="0">
                <a:latin typeface="KaiTi" panose="02010609060101010101" pitchFamily="49" charset="-122"/>
                <a:ea typeface="KaiTi" panose="02010609060101010101" pitchFamily="49" charset="-122"/>
                <a:sym typeface="Wingdings" pitchFamily="2" charset="2"/>
              </a:rPr>
              <a:t>唯有信主的可以蒙恩</a:t>
            </a:r>
            <a:endParaRPr lang="en-US" altLang="zh-CN" sz="24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400" dirty="0"/>
              <a:t>"Only those who believe in the Lord can receive grace."</a:t>
            </a:r>
            <a:endParaRPr lang="zh-CN" altLang="en-US" sz="2400" b="1" dirty="0">
              <a:solidFill>
                <a:srgbClr val="006600"/>
              </a:solidFill>
              <a:latin typeface="KaiTi" panose="02010609060101010101" pitchFamily="49" charset="-122"/>
              <a:ea typeface="KaiTi" panose="02010609060101010101" pitchFamily="49" charset="-122"/>
            </a:endParaRPr>
          </a:p>
        </p:txBody>
      </p:sp>
      <p:pic>
        <p:nvPicPr>
          <p:cNvPr id="10246" name="Picture 1">
            <a:extLst>
              <a:ext uri="{FF2B5EF4-FFF2-40B4-BE49-F238E27FC236}">
                <a16:creationId xmlns:a16="http://schemas.microsoft.com/office/drawing/2014/main" id="{16DE2EAD-A63F-7E82-9CA9-81136DFB8D63}"/>
              </a:ext>
            </a:extLst>
          </p:cNvPr>
          <p:cNvPicPr>
            <a:picLocks noChangeAspect="1"/>
          </p:cNvPicPr>
          <p:nvPr/>
        </p:nvPicPr>
        <p:blipFill>
          <a:blip r:embed="rId2">
            <a:extLst>
              <a:ext uri="{28A0092B-C50C-407E-A947-70E740481C1C}">
                <a14:useLocalDpi xmlns:a14="http://schemas.microsoft.com/office/drawing/2010/main" val="0"/>
              </a:ext>
            </a:extLst>
          </a:blip>
          <a:srcRect l="3584" r="4175"/>
          <a:stretch>
            <a:fillRect/>
          </a:stretch>
        </p:blipFill>
        <p:spPr bwMode="auto">
          <a:xfrm>
            <a:off x="5257800" y="4686300"/>
            <a:ext cx="34290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5A249A-766D-06D9-C4E4-C654AEFE6002}"/>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67" name="Text Box 3">
            <a:extLst>
              <a:ext uri="{FF2B5EF4-FFF2-40B4-BE49-F238E27FC236}">
                <a16:creationId xmlns:a16="http://schemas.microsoft.com/office/drawing/2014/main" id="{5645084D-C30D-1D6D-9753-A2391C51556B}"/>
              </a:ext>
            </a:extLst>
          </p:cNvPr>
          <p:cNvSpPr txBox="1">
            <a:spLocks noChangeArrowheads="1"/>
          </p:cNvSpPr>
          <p:nvPr/>
        </p:nvSpPr>
        <p:spPr bwMode="auto">
          <a:xfrm>
            <a:off x="304800" y="196850"/>
            <a:ext cx="8077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solidFill>
                  <a:srgbClr val="66FFFF"/>
                </a:solidFill>
                <a:latin typeface="KaiTi" panose="02010609060101010101" pitchFamily="49" charset="-122"/>
                <a:ea typeface="KaiTi" panose="02010609060101010101" pitchFamily="49" charset="-122"/>
              </a:rPr>
              <a:t>III.</a:t>
            </a:r>
            <a:r>
              <a:rPr lang="zh-CN" altLang="en-US" sz="3000" b="1" dirty="0">
                <a:solidFill>
                  <a:srgbClr val="66FFFF"/>
                </a:solidFill>
                <a:latin typeface="KaiTi" panose="02010609060101010101" pitchFamily="49" charset="-122"/>
                <a:ea typeface="KaiTi" panose="02010609060101010101" pitchFamily="49" charset="-122"/>
              </a:rPr>
              <a:t>老当益壮的长者迦勒</a:t>
            </a:r>
            <a:r>
              <a:rPr lang="en-US" altLang="zh-CN" sz="3000" b="1" dirty="0">
                <a:solidFill>
                  <a:srgbClr val="66FFFF"/>
                </a:solidFill>
                <a:latin typeface="KaiTi" panose="02010609060101010101" pitchFamily="49" charset="-122"/>
                <a:ea typeface="KaiTi" panose="02010609060101010101" pitchFamily="49" charset="-122"/>
              </a:rPr>
              <a:t>--</a:t>
            </a:r>
            <a:r>
              <a:rPr lang="en-US" sz="1600" dirty="0"/>
              <a:t> </a:t>
            </a:r>
            <a:r>
              <a:rPr lang="en-US" sz="2000" dirty="0">
                <a:solidFill>
                  <a:schemeClr val="bg1"/>
                </a:solidFill>
              </a:rPr>
              <a:t>"The elderly but vigorous elder, Caleb."</a:t>
            </a:r>
            <a:endParaRPr lang="zh-CN" altLang="en-US" sz="3600" b="1" dirty="0">
              <a:solidFill>
                <a:schemeClr val="bg1"/>
              </a:solidFill>
              <a:latin typeface="KaiTi" panose="02010609060101010101" pitchFamily="49" charset="-122"/>
              <a:ea typeface="KaiTi" panose="02010609060101010101" pitchFamily="49" charset="-122"/>
            </a:endParaRPr>
          </a:p>
          <a:p>
            <a:pPr eaLnBrk="1" hangingPunct="1">
              <a:spcBef>
                <a:spcPts val="1200"/>
              </a:spcBef>
              <a:buFontTx/>
              <a:buNone/>
            </a:pPr>
            <a:r>
              <a:rPr lang="zh-CN" altLang="en-US" sz="2000" b="1" dirty="0">
                <a:solidFill>
                  <a:schemeClr val="bg1"/>
                </a:solidFill>
                <a:latin typeface="KaiTi" panose="02010609060101010101" pitchFamily="49" charset="-122"/>
                <a:ea typeface="KaiTi" panose="02010609060101010101" pitchFamily="49" charset="-122"/>
                <a:sym typeface="Wingdings" pitchFamily="2" charset="2"/>
              </a:rPr>
              <a:t>1.专心</a:t>
            </a:r>
            <a:r>
              <a:rPr lang="en-US" altLang="zh-CN" sz="2000" b="1" dirty="0">
                <a:solidFill>
                  <a:schemeClr val="bg1"/>
                </a:solidFill>
                <a:latin typeface="KaiTi" panose="02010609060101010101" pitchFamily="49" charset="-122"/>
                <a:ea typeface="KaiTi" panose="02010609060101010101" pitchFamily="49" charset="-122"/>
                <a:sym typeface="Wingdings" pitchFamily="2" charset="2"/>
              </a:rPr>
              <a:t>—</a:t>
            </a:r>
            <a:r>
              <a:rPr lang="zh-TW" altLang="en-US" sz="2000" b="1" dirty="0">
                <a:solidFill>
                  <a:schemeClr val="bg1"/>
                </a:solidFill>
                <a:latin typeface="KaiTi" panose="02010609060101010101" pitchFamily="49" charset="-122"/>
                <a:ea typeface="KaiTi" panose="02010609060101010101" pitchFamily="49" charset="-122"/>
                <a:sym typeface="Wingdings" pitchFamily="2" charset="2"/>
              </a:rPr>
              <a:t>末後必有賞賜</a:t>
            </a:r>
            <a:r>
              <a:rPr lang="en-US" altLang="zh-TW" sz="2000" b="1" dirty="0">
                <a:solidFill>
                  <a:schemeClr val="bg1"/>
                </a:solidFill>
                <a:latin typeface="KaiTi" panose="02010609060101010101" pitchFamily="49" charset="-122"/>
                <a:ea typeface="KaiTi" panose="02010609060101010101" pitchFamily="49" charset="-122"/>
                <a:sym typeface="Wingdings" pitchFamily="2" charset="2"/>
              </a:rPr>
              <a:t>:</a:t>
            </a:r>
            <a:r>
              <a:rPr lang="en-US" sz="1050" dirty="0"/>
              <a:t> </a:t>
            </a:r>
            <a:r>
              <a:rPr lang="en-US" sz="1600" dirty="0">
                <a:solidFill>
                  <a:schemeClr val="bg1"/>
                </a:solidFill>
              </a:rPr>
              <a:t>"Focus - there will be rewards in the end."</a:t>
            </a:r>
            <a:endParaRPr lang="zh-CN" altLang="en-US" sz="1600" b="1" dirty="0">
              <a:solidFill>
                <a:schemeClr val="bg1"/>
              </a:solidFill>
              <a:latin typeface="TSC UKai M TT" pitchFamily="49" charset="-122"/>
              <a:ea typeface="TSC UKai M TT" pitchFamily="49" charset="-122"/>
            </a:endParaRPr>
          </a:p>
        </p:txBody>
      </p:sp>
      <p:sp>
        <p:nvSpPr>
          <p:cNvPr id="11268" name="Text Box 13">
            <a:extLst>
              <a:ext uri="{FF2B5EF4-FFF2-40B4-BE49-F238E27FC236}">
                <a16:creationId xmlns:a16="http://schemas.microsoft.com/office/drawing/2014/main" id="{5B9F4A5A-D6D1-16F8-6553-A33FD4CB7E71}"/>
              </a:ext>
            </a:extLst>
          </p:cNvPr>
          <p:cNvSpPr txBox="1">
            <a:spLocks noChangeArrowheads="1"/>
          </p:cNvSpPr>
          <p:nvPr/>
        </p:nvSpPr>
        <p:spPr bwMode="auto">
          <a:xfrm>
            <a:off x="109538" y="1436688"/>
            <a:ext cx="8934450" cy="27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18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1800" b="1" dirty="0">
                <a:solidFill>
                  <a:srgbClr val="FFFF00"/>
                </a:solidFill>
                <a:latin typeface="KaiTi" panose="02010609060101010101" pitchFamily="49" charset="-122"/>
                <a:ea typeface="KaiTi" panose="02010609060101010101" pitchFamily="49" charset="-122"/>
              </a:rPr>
              <a:t>惟独我的仆人迦勒、因他另有一个心志、专一跟从我、我就把他领进他所去过的那地．他的后裔也必得那地为业。</a:t>
            </a:r>
            <a:r>
              <a:rPr lang="zh-TW" altLang="en-US" sz="1800" b="1" dirty="0">
                <a:solidFill>
                  <a:srgbClr val="FFFF00"/>
                </a:solidFill>
                <a:latin typeface="KaiTi" panose="02010609060101010101" pitchFamily="49" charset="-122"/>
                <a:ea typeface="KaiTi" panose="02010609060101010101" pitchFamily="49" charset="-122"/>
              </a:rPr>
              <a:t>」（民</a:t>
            </a:r>
            <a:r>
              <a:rPr lang="en-US" altLang="zh-TW" sz="1800" b="1" dirty="0">
                <a:solidFill>
                  <a:srgbClr val="FFFF00"/>
                </a:solidFill>
                <a:latin typeface="KaiTi" panose="02010609060101010101" pitchFamily="49" charset="-122"/>
                <a:ea typeface="KaiTi" panose="02010609060101010101" pitchFamily="49" charset="-122"/>
              </a:rPr>
              <a:t>14:24</a:t>
            </a:r>
            <a:r>
              <a:rPr lang="zh-TW" altLang="en-US" sz="1800" b="1" dirty="0">
                <a:solidFill>
                  <a:srgbClr val="FFFF00"/>
                </a:solidFill>
                <a:latin typeface="KaiTi" panose="02010609060101010101" pitchFamily="49" charset="-122"/>
                <a:ea typeface="KaiTi" panose="02010609060101010101" pitchFamily="49" charset="-122"/>
              </a:rPr>
              <a:t>）</a:t>
            </a:r>
            <a:endParaRPr lang="en-US" altLang="zh-TW" sz="1800" b="1" dirty="0">
              <a:solidFill>
                <a:srgbClr val="FFFF00"/>
              </a:solidFill>
              <a:latin typeface="KaiTi" panose="02010609060101010101" pitchFamily="49" charset="-122"/>
              <a:ea typeface="KaiTi" panose="02010609060101010101" pitchFamily="49" charset="-122"/>
            </a:endParaRPr>
          </a:p>
          <a:p>
            <a:pPr eaLnBrk="1" hangingPunct="1">
              <a:spcBef>
                <a:spcPts val="600"/>
              </a:spcBef>
              <a:buFontTx/>
              <a:buNone/>
            </a:pPr>
            <a:r>
              <a:rPr lang="zh-TW" altLang="en-US" sz="1800" b="1" dirty="0">
                <a:solidFill>
                  <a:srgbClr val="FFFF00"/>
                </a:solidFill>
                <a:latin typeface="KaiTi" panose="02010609060101010101" pitchFamily="49" charset="-122"/>
                <a:ea typeface="KaiTi" panose="02010609060101010101" pitchFamily="49" charset="-122"/>
              </a:rPr>
              <a:t>「</a:t>
            </a:r>
            <a:r>
              <a:rPr lang="zh-CN" altLang="en-US" sz="1800" b="1" dirty="0">
                <a:solidFill>
                  <a:srgbClr val="FFFF00"/>
                </a:solidFill>
                <a:latin typeface="KaiTi" panose="02010609060101010101" pitchFamily="49" charset="-122"/>
                <a:ea typeface="KaiTi" panose="02010609060101010101" pitchFamily="49" charset="-122"/>
              </a:rPr>
              <a:t>惟有耶孚尼的儿子迦勒、必得看见、并且我要将他所踏过的地赐给他、和他的子孙、因为他专心跟从我。」（</a:t>
            </a:r>
            <a:r>
              <a:rPr lang="zh-TW" altLang="en-US" sz="1800" b="1" dirty="0">
                <a:solidFill>
                  <a:srgbClr val="FFFF00"/>
                </a:solidFill>
                <a:latin typeface="KaiTi" panose="02010609060101010101" pitchFamily="49" charset="-122"/>
                <a:ea typeface="KaiTi" panose="02010609060101010101" pitchFamily="49" charset="-122"/>
              </a:rPr>
              <a:t>申</a:t>
            </a:r>
            <a:r>
              <a:rPr lang="en-US" altLang="zh-TW" sz="1800" b="1" dirty="0">
                <a:solidFill>
                  <a:srgbClr val="FFFF00"/>
                </a:solidFill>
                <a:latin typeface="KaiTi" panose="02010609060101010101" pitchFamily="49" charset="-122"/>
                <a:ea typeface="KaiTi" panose="02010609060101010101" pitchFamily="49" charset="-122"/>
              </a:rPr>
              <a:t>1</a:t>
            </a:r>
            <a:r>
              <a:rPr lang="en-US" altLang="zh-CN" sz="1800" b="1" dirty="0">
                <a:solidFill>
                  <a:srgbClr val="FFFF00"/>
                </a:solidFill>
                <a:latin typeface="KaiTi" panose="02010609060101010101" pitchFamily="49" charset="-122"/>
                <a:ea typeface="KaiTi" panose="02010609060101010101" pitchFamily="49" charset="-122"/>
              </a:rPr>
              <a:t>:</a:t>
            </a:r>
            <a:r>
              <a:rPr lang="en-US" altLang="zh-TW" sz="1800" b="1" dirty="0">
                <a:solidFill>
                  <a:srgbClr val="FFFF00"/>
                </a:solidFill>
                <a:latin typeface="KaiTi" panose="02010609060101010101" pitchFamily="49" charset="-122"/>
                <a:ea typeface="KaiTi" panose="02010609060101010101" pitchFamily="49" charset="-122"/>
              </a:rPr>
              <a:t>36</a:t>
            </a:r>
            <a:r>
              <a:rPr lang="zh-CN" altLang="en-US" sz="1800" b="1" dirty="0">
                <a:solidFill>
                  <a:srgbClr val="FFFF00"/>
                </a:solidFill>
                <a:latin typeface="KaiTi" panose="02010609060101010101" pitchFamily="49" charset="-122"/>
                <a:ea typeface="KaiTi" panose="02010609060101010101" pitchFamily="49" charset="-122"/>
              </a:rPr>
              <a:t>）</a:t>
            </a:r>
            <a:endParaRPr lang="en-US" altLang="zh-CN" sz="1800" b="1" dirty="0">
              <a:solidFill>
                <a:srgbClr val="FFFF00"/>
              </a:solidFill>
              <a:latin typeface="KaiTi" panose="02010609060101010101" pitchFamily="49" charset="-122"/>
              <a:ea typeface="KaiTi" panose="02010609060101010101" pitchFamily="49" charset="-122"/>
            </a:endParaRPr>
          </a:p>
          <a:p>
            <a:r>
              <a:rPr lang="en-US" sz="1600" dirty="0">
                <a:solidFill>
                  <a:schemeClr val="bg1"/>
                </a:solidFill>
              </a:rPr>
              <a:t>"Only my servant Caleb, because he has a different spirit and follows me wholeheartedly, I will bring into the land he went to, and his descendants will inherit it." (Numbers 14:24)</a:t>
            </a:r>
          </a:p>
          <a:p>
            <a:r>
              <a:rPr lang="en-US" sz="1600" dirty="0">
                <a:solidFill>
                  <a:schemeClr val="bg1"/>
                </a:solidFill>
              </a:rPr>
              <a:t>"But because my servant Caleb has a different spirit and follows me wholeheartedly, I will bring him into the land he went to, and his descendants will inherit it." (Deuteronomy 1:36)</a:t>
            </a:r>
          </a:p>
          <a:p>
            <a:pPr eaLnBrk="1" hangingPunct="1">
              <a:spcBef>
                <a:spcPts val="600"/>
              </a:spcBef>
              <a:buFontTx/>
              <a:buNone/>
            </a:pPr>
            <a:endParaRPr lang="zh-TW" altLang="en-US" sz="1800" b="1" dirty="0">
              <a:solidFill>
                <a:srgbClr val="FFFF00"/>
              </a:solidFill>
              <a:latin typeface="KaiTi" panose="02010609060101010101" pitchFamily="49" charset="-122"/>
              <a:ea typeface="KaiTi" panose="02010609060101010101" pitchFamily="49" charset="-122"/>
            </a:endParaRPr>
          </a:p>
        </p:txBody>
      </p:sp>
      <p:sp>
        <p:nvSpPr>
          <p:cNvPr id="11269" name="Text Box 4">
            <a:extLst>
              <a:ext uri="{FF2B5EF4-FFF2-40B4-BE49-F238E27FC236}">
                <a16:creationId xmlns:a16="http://schemas.microsoft.com/office/drawing/2014/main" id="{9AC05CCE-1155-2DDB-0902-141B7DEBE787}"/>
              </a:ext>
            </a:extLst>
          </p:cNvPr>
          <p:cNvSpPr txBox="1">
            <a:spLocks noChangeArrowheads="1"/>
          </p:cNvSpPr>
          <p:nvPr/>
        </p:nvSpPr>
        <p:spPr bwMode="auto">
          <a:xfrm>
            <a:off x="457200" y="4343400"/>
            <a:ext cx="4800600" cy="196977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集中注意力在一件事上</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"Focus attention on one thing."</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神赏赐专心跟从祂的人</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"God rewards those who follow Him wholeheartedly."</a:t>
            </a:r>
            <a:endParaRPr lang="zh-CN" altLang="en-US" sz="3000" b="1" dirty="0">
              <a:latin typeface="KaiTi" panose="02010609060101010101" pitchFamily="49" charset="-122"/>
              <a:ea typeface="KaiTi" panose="02010609060101010101" pitchFamily="49" charset="-122"/>
              <a:sym typeface="Wingdings" pitchFamily="2" charset="2"/>
            </a:endParaRPr>
          </a:p>
        </p:txBody>
      </p:sp>
      <p:pic>
        <p:nvPicPr>
          <p:cNvPr id="11270" name="Picture 1">
            <a:extLst>
              <a:ext uri="{FF2B5EF4-FFF2-40B4-BE49-F238E27FC236}">
                <a16:creationId xmlns:a16="http://schemas.microsoft.com/office/drawing/2014/main" id="{C62D7036-5E57-66D4-CA6B-E5DBB8BFCD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312578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DDB3E-B15F-2A5A-C2C3-ABDF4465D9FB}"/>
              </a:ext>
            </a:extLst>
          </p:cNvPr>
          <p:cNvSpPr/>
          <p:nvPr/>
        </p:nvSpPr>
        <p:spPr>
          <a:xfrm>
            <a:off x="0" y="182562"/>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1" name="Text Box 3">
            <a:extLst>
              <a:ext uri="{FF2B5EF4-FFF2-40B4-BE49-F238E27FC236}">
                <a16:creationId xmlns:a16="http://schemas.microsoft.com/office/drawing/2014/main" id="{2838CF2F-50FB-5CE4-93AA-5E215E83D711}"/>
              </a:ext>
            </a:extLst>
          </p:cNvPr>
          <p:cNvSpPr txBox="1">
            <a:spLocks noChangeArrowheads="1"/>
          </p:cNvSpPr>
          <p:nvPr/>
        </p:nvSpPr>
        <p:spPr bwMode="auto">
          <a:xfrm>
            <a:off x="381000" y="228600"/>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40000"/>
              </a:spcBef>
              <a:buFontTx/>
              <a:buNone/>
            </a:pPr>
            <a:r>
              <a:rPr lang="en-US" altLang="zh-TW" sz="3000" b="1" dirty="0">
                <a:solidFill>
                  <a:srgbClr val="00FF00"/>
                </a:solidFill>
                <a:latin typeface="KaiTi" panose="02010609060101010101" pitchFamily="49" charset="-122"/>
                <a:ea typeface="KaiTi" panose="02010609060101010101" pitchFamily="49" charset="-122"/>
              </a:rPr>
              <a:t>2</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.老壮</a:t>
            </a:r>
            <a:r>
              <a:rPr lang="en-US" altLang="zh-CN" sz="3000" b="1" dirty="0">
                <a:solidFill>
                  <a:srgbClr val="00FF00"/>
                </a:solidFill>
                <a:latin typeface="KaiTi" panose="02010609060101010101" pitchFamily="49" charset="-122"/>
                <a:ea typeface="KaiTi" panose="02010609060101010101" pitchFamily="49" charset="-122"/>
                <a:sym typeface="Wingdings" pitchFamily="2" charset="2"/>
              </a:rPr>
              <a:t>—</a:t>
            </a:r>
            <a:r>
              <a:rPr lang="zh-TW" altLang="en-US" sz="3000" b="1" dirty="0">
                <a:solidFill>
                  <a:srgbClr val="00FF00"/>
                </a:solidFill>
                <a:latin typeface="KaiTi" panose="02010609060101010101" pitchFamily="49" charset="-122"/>
                <a:ea typeface="KaiTi" panose="02010609060101010101" pitchFamily="49" charset="-122"/>
                <a:sym typeface="Wingdings" pitchFamily="2" charset="2"/>
              </a:rPr>
              <a:t>維持身心更新</a:t>
            </a: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a:t>
            </a:r>
            <a:r>
              <a:rPr lang="en-US" sz="1600" dirty="0"/>
              <a:t> </a:t>
            </a:r>
            <a:r>
              <a:rPr lang="en-US" sz="1800" dirty="0">
                <a:solidFill>
                  <a:schemeClr val="bg1"/>
                </a:solidFill>
              </a:rPr>
              <a:t>"Old but vigorous - maintaining physical and mental renewal."</a:t>
            </a:r>
            <a:endParaRPr lang="zh-CN" altLang="en-US" sz="2800" b="1" dirty="0">
              <a:solidFill>
                <a:schemeClr val="bg1"/>
              </a:solidFill>
              <a:latin typeface="TSC UKai M TT" pitchFamily="49" charset="-122"/>
              <a:ea typeface="TSC UKai M TT" pitchFamily="49" charset="-122"/>
            </a:endParaRPr>
          </a:p>
        </p:txBody>
      </p:sp>
      <p:sp>
        <p:nvSpPr>
          <p:cNvPr id="12292" name="Text Box 13">
            <a:extLst>
              <a:ext uri="{FF2B5EF4-FFF2-40B4-BE49-F238E27FC236}">
                <a16:creationId xmlns:a16="http://schemas.microsoft.com/office/drawing/2014/main" id="{102C10F2-E939-26F9-0CF6-B7620E71D108}"/>
              </a:ext>
            </a:extLst>
          </p:cNvPr>
          <p:cNvSpPr txBox="1">
            <a:spLocks noChangeArrowheads="1"/>
          </p:cNvSpPr>
          <p:nvPr/>
        </p:nvSpPr>
        <p:spPr bwMode="auto">
          <a:xfrm>
            <a:off x="104775" y="1000661"/>
            <a:ext cx="893445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zh-CN" altLang="en-US" sz="1600" b="1" dirty="0">
                <a:solidFill>
                  <a:srgbClr val="FFFF00"/>
                </a:solidFill>
                <a:latin typeface="KaiTi" panose="02010609060101010101" pitchFamily="49" charset="-122"/>
                <a:ea typeface="KaiTi" panose="02010609060101010101" pitchFamily="49" charset="-122"/>
                <a:sym typeface="Wingdings" pitchFamily="2" charset="2"/>
              </a:rPr>
              <a:t>「</a:t>
            </a:r>
            <a:r>
              <a:rPr lang="zh-CN" altLang="en-US" sz="1600" b="1" dirty="0">
                <a:solidFill>
                  <a:srgbClr val="FFFF00"/>
                </a:solidFill>
                <a:latin typeface="KaiTi" panose="02010609060101010101" pitchFamily="49" charset="-122"/>
                <a:ea typeface="KaiTi" panose="02010609060101010101" pitchFamily="49" charset="-122"/>
              </a:rPr>
              <a:t>耶和华的仆人摩西、从加低斯巴尼亚打发我窥探这地、那时我正四十岁．我按着心意回报他</a:t>
            </a:r>
            <a:r>
              <a:rPr lang="en-US" altLang="zh-TW" sz="1600" b="1" dirty="0">
                <a:solidFill>
                  <a:srgbClr val="FFFF00"/>
                </a:solidFill>
                <a:latin typeface="KaiTi" panose="02010609060101010101" pitchFamily="49" charset="-122"/>
                <a:ea typeface="KaiTi" panose="02010609060101010101" pitchFamily="49" charset="-122"/>
              </a:rPr>
              <a:t>……</a:t>
            </a:r>
            <a:r>
              <a:rPr lang="zh-CN" altLang="en-US" sz="1600" b="1" dirty="0">
                <a:solidFill>
                  <a:srgbClr val="FFFF00"/>
                </a:solidFill>
                <a:latin typeface="KaiTi" panose="02010609060101010101" pitchFamily="49" charset="-122"/>
                <a:ea typeface="KaiTi" panose="02010609060101010101" pitchFamily="49" charset="-122"/>
              </a:rPr>
              <a:t>自从耶和华对摩西说这话的时候、耶和华照他所应许的、使我存活这四十五年．其间以色列人在旷野行走．看哪、现今我八十五岁了、我还是强壮、像摩西打发我去的那天一样．无论是争战、是出入、我的力量那时如何、现在还是如何</a:t>
            </a:r>
            <a:r>
              <a:rPr lang="en-US" altLang="zh-TW" sz="1600" b="1" dirty="0">
                <a:solidFill>
                  <a:srgbClr val="FFFF00"/>
                </a:solidFill>
                <a:latin typeface="KaiTi" panose="02010609060101010101" pitchFamily="49" charset="-122"/>
                <a:ea typeface="KaiTi" panose="02010609060101010101" pitchFamily="49" charset="-122"/>
              </a:rPr>
              <a:t>……</a:t>
            </a:r>
            <a:r>
              <a:rPr lang="zh-CN" altLang="en-US" sz="1600" b="1" dirty="0">
                <a:solidFill>
                  <a:srgbClr val="FFFF00"/>
                </a:solidFill>
                <a:latin typeface="KaiTi" panose="02010609060101010101" pitchFamily="49" charset="-122"/>
                <a:ea typeface="KaiTi" panose="02010609060101010101" pitchFamily="49" charset="-122"/>
              </a:rPr>
              <a:t>或者耶和华照他所应许的与我同在、我就把他们赶出去。</a:t>
            </a:r>
            <a:r>
              <a:rPr lang="zh-TW" altLang="en-US" sz="1600" b="1" dirty="0">
                <a:solidFill>
                  <a:srgbClr val="FFFF00"/>
                </a:solidFill>
                <a:latin typeface="KaiTi" panose="02010609060101010101" pitchFamily="49" charset="-122"/>
                <a:ea typeface="KaiTi" panose="02010609060101010101" pitchFamily="49" charset="-122"/>
              </a:rPr>
              <a:t>」（書</a:t>
            </a:r>
            <a:r>
              <a:rPr lang="en-US" altLang="zh-TW" sz="1600" b="1" dirty="0">
                <a:solidFill>
                  <a:srgbClr val="FFFF00"/>
                </a:solidFill>
                <a:latin typeface="KaiTi" panose="02010609060101010101" pitchFamily="49" charset="-122"/>
                <a:ea typeface="KaiTi" panose="02010609060101010101" pitchFamily="49" charset="-122"/>
              </a:rPr>
              <a:t>14:7-11</a:t>
            </a:r>
            <a:r>
              <a:rPr lang="zh-TW" altLang="en-US" sz="1600" b="1" dirty="0">
                <a:solidFill>
                  <a:srgbClr val="FFFF00"/>
                </a:solidFill>
                <a:latin typeface="KaiTi" panose="02010609060101010101" pitchFamily="49" charset="-122"/>
                <a:ea typeface="KaiTi" panose="02010609060101010101" pitchFamily="49" charset="-122"/>
              </a:rPr>
              <a:t>）</a:t>
            </a:r>
            <a:endParaRPr lang="en-US" altLang="zh-TW" sz="1600" b="1" dirty="0">
              <a:solidFill>
                <a:srgbClr val="FFFF00"/>
              </a:solidFill>
              <a:latin typeface="KaiTi" panose="02010609060101010101" pitchFamily="49" charset="-122"/>
              <a:ea typeface="KaiTi" panose="02010609060101010101" pitchFamily="49" charset="-122"/>
            </a:endParaRPr>
          </a:p>
          <a:p>
            <a:pPr eaLnBrk="1" hangingPunct="1">
              <a:spcBef>
                <a:spcPct val="50000"/>
              </a:spcBef>
              <a:buFontTx/>
              <a:buNone/>
            </a:pPr>
            <a:r>
              <a:rPr lang="en-US" sz="1600" dirty="0">
                <a:solidFill>
                  <a:schemeClr val="bg1"/>
                </a:solidFill>
              </a:rPr>
              <a:t>"The Lord's servant Moses sent me from Kadesh Barnea to explore the land, and I brought him back a report according to my convictions... Since that time, the Lord has kept me alive for forty-five years as he said, ever since he said this to Moses, while Israel moved about in the wilderness. So here I am today, eighty-five years old! I am still as strong today as the day Moses sent me out; I'm just as vigorous to go out to battle now as I was then... Perhaps the Lord will be with me, and I will drive them out as he said." (Joshua 14:7-11)</a:t>
            </a:r>
            <a:endParaRPr lang="en-US" altLang="zh-TW" sz="2800" b="1" dirty="0">
              <a:solidFill>
                <a:schemeClr val="bg1"/>
              </a:solidFill>
              <a:latin typeface="KaiTi" panose="02010609060101010101" pitchFamily="49" charset="-122"/>
              <a:ea typeface="KaiTi" panose="02010609060101010101" pitchFamily="49" charset="-122"/>
            </a:endParaRPr>
          </a:p>
        </p:txBody>
      </p:sp>
      <p:sp>
        <p:nvSpPr>
          <p:cNvPr id="12293" name="Text Box 4">
            <a:extLst>
              <a:ext uri="{FF2B5EF4-FFF2-40B4-BE49-F238E27FC236}">
                <a16:creationId xmlns:a16="http://schemas.microsoft.com/office/drawing/2014/main" id="{BCA2BAD7-827F-BA59-3F30-16EC2FDF789E}"/>
              </a:ext>
            </a:extLst>
          </p:cNvPr>
          <p:cNvSpPr txBox="1">
            <a:spLocks noChangeArrowheads="1"/>
          </p:cNvSpPr>
          <p:nvPr/>
        </p:nvSpPr>
        <p:spPr bwMode="auto">
          <a:xfrm>
            <a:off x="457200" y="4274979"/>
            <a:ext cx="5105400" cy="196977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虽然年老仍然继续征战</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"Continuing to battle despite old age."</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保持身心健康为主所用</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"Maintaining physical and mental health for the Lord's use."</a:t>
            </a:r>
            <a:endParaRPr lang="zh-CN" altLang="en-US" sz="3000" b="1" dirty="0">
              <a:solidFill>
                <a:srgbClr val="006600"/>
              </a:solidFill>
              <a:latin typeface="KaiTi" panose="02010609060101010101" pitchFamily="49" charset="-122"/>
              <a:ea typeface="KaiTi" panose="02010609060101010101" pitchFamily="49" charset="-122"/>
            </a:endParaRPr>
          </a:p>
        </p:txBody>
      </p:sp>
      <p:pic>
        <p:nvPicPr>
          <p:cNvPr id="12294" name="Picture 1">
            <a:extLst>
              <a:ext uri="{FF2B5EF4-FFF2-40B4-BE49-F238E27FC236}">
                <a16:creationId xmlns:a16="http://schemas.microsoft.com/office/drawing/2014/main" id="{C2197165-49BF-7652-FAF0-9A68896BF9E5}"/>
              </a:ext>
            </a:extLst>
          </p:cNvPr>
          <p:cNvPicPr>
            <a:picLocks noChangeAspect="1"/>
          </p:cNvPicPr>
          <p:nvPr/>
        </p:nvPicPr>
        <p:blipFill>
          <a:blip r:embed="rId3">
            <a:extLst>
              <a:ext uri="{28A0092B-C50C-407E-A947-70E740481C1C}">
                <a14:useLocalDpi xmlns:a14="http://schemas.microsoft.com/office/drawing/2010/main" val="0"/>
              </a:ext>
            </a:extLst>
          </a:blip>
          <a:srcRect l="2068" t="37981" r="27174" b="1920"/>
          <a:stretch>
            <a:fillRect/>
          </a:stretch>
        </p:blipFill>
        <p:spPr bwMode="auto">
          <a:xfrm>
            <a:off x="5713413" y="4648200"/>
            <a:ext cx="2767012"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429D9B-A59E-A95C-19FC-8975F13D1FBC}"/>
              </a:ext>
            </a:extLst>
          </p:cNvPr>
          <p:cNvSpPr/>
          <p:nvPr/>
        </p:nvSpPr>
        <p:spPr>
          <a:xfrm>
            <a:off x="0" y="0"/>
            <a:ext cx="9155113" cy="6858000"/>
          </a:xfrm>
          <a:prstGeom prst="rect">
            <a:avLst/>
          </a:prstGeom>
          <a:gradFill flip="none" rotWithShape="1">
            <a:gsLst>
              <a:gs pos="0">
                <a:schemeClr val="tx1"/>
              </a:gs>
              <a:gs pos="50000">
                <a:srgbClr val="003300"/>
              </a:gs>
              <a:gs pos="100000">
                <a:srgbClr val="008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9" name="Text Box 3">
            <a:extLst>
              <a:ext uri="{FF2B5EF4-FFF2-40B4-BE49-F238E27FC236}">
                <a16:creationId xmlns:a16="http://schemas.microsoft.com/office/drawing/2014/main" id="{46103E32-2DDF-0886-9D1D-CC4118E30EB3}"/>
              </a:ext>
            </a:extLst>
          </p:cNvPr>
          <p:cNvSpPr txBox="1">
            <a:spLocks noChangeArrowheads="1"/>
          </p:cNvSpPr>
          <p:nvPr/>
        </p:nvSpPr>
        <p:spPr bwMode="auto">
          <a:xfrm>
            <a:off x="381000" y="220663"/>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7559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5590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5590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5590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2755900" algn="l"/>
              </a:tabLs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en-US" altLang="zh-TW" sz="3000" b="1" dirty="0">
                <a:solidFill>
                  <a:srgbClr val="00FF00"/>
                </a:solidFill>
                <a:latin typeface="KaiTi" panose="02010609060101010101" pitchFamily="49" charset="-122"/>
                <a:ea typeface="KaiTi" panose="02010609060101010101" pitchFamily="49" charset="-122"/>
                <a:sym typeface="Wingdings" pitchFamily="2" charset="2"/>
              </a:rPr>
              <a:t>3.</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鼓励</a:t>
            </a:r>
            <a:r>
              <a:rPr lang="en-US" altLang="zh-CN" sz="3000" b="1" dirty="0">
                <a:solidFill>
                  <a:srgbClr val="00FF00"/>
                </a:solidFill>
                <a:latin typeface="KaiTi" panose="02010609060101010101" pitchFamily="49" charset="-122"/>
                <a:ea typeface="KaiTi" panose="02010609060101010101" pitchFamily="49" charset="-122"/>
                <a:sym typeface="Wingdings" pitchFamily="2" charset="2"/>
              </a:rPr>
              <a:t>—</a:t>
            </a:r>
            <a:r>
              <a:rPr lang="zh-CN" altLang="en-US" sz="3000" b="1" dirty="0">
                <a:solidFill>
                  <a:srgbClr val="00FF00"/>
                </a:solidFill>
                <a:latin typeface="KaiTi" panose="02010609060101010101" pitchFamily="49" charset="-122"/>
                <a:ea typeface="KaiTi" panose="02010609060101010101" pitchFamily="49" charset="-122"/>
                <a:sym typeface="Wingdings" pitchFamily="2" charset="2"/>
              </a:rPr>
              <a:t>能作更大的事</a:t>
            </a:r>
            <a:r>
              <a:rPr lang="en-US" altLang="zh-TW" sz="4000" b="1" dirty="0">
                <a:solidFill>
                  <a:schemeClr val="bg1"/>
                </a:solidFill>
                <a:latin typeface="KaiTi" panose="02010609060101010101" pitchFamily="49" charset="-122"/>
                <a:ea typeface="KaiTi" panose="02010609060101010101" pitchFamily="49" charset="-122"/>
              </a:rPr>
              <a:t>:</a:t>
            </a:r>
            <a:r>
              <a:rPr lang="en-US" sz="2400" dirty="0">
                <a:solidFill>
                  <a:schemeClr val="bg1"/>
                </a:solidFill>
              </a:rPr>
              <a:t> "Encouragement - enabling greater achievements."</a:t>
            </a:r>
            <a:endParaRPr lang="zh-CN" altLang="en-US" sz="2800" b="1" dirty="0">
              <a:solidFill>
                <a:schemeClr val="bg1"/>
              </a:solidFill>
              <a:latin typeface="TSC UKai M TT" pitchFamily="49" charset="-122"/>
              <a:ea typeface="TSC UKai M TT" pitchFamily="49" charset="-122"/>
            </a:endParaRPr>
          </a:p>
        </p:txBody>
      </p:sp>
      <p:sp>
        <p:nvSpPr>
          <p:cNvPr id="14340" name="Text Box 13">
            <a:extLst>
              <a:ext uri="{FF2B5EF4-FFF2-40B4-BE49-F238E27FC236}">
                <a16:creationId xmlns:a16="http://schemas.microsoft.com/office/drawing/2014/main" id="{B9147997-D52D-1856-D066-501ADF7FD39F}"/>
              </a:ext>
            </a:extLst>
          </p:cNvPr>
          <p:cNvSpPr txBox="1">
            <a:spLocks noChangeArrowheads="1"/>
          </p:cNvSpPr>
          <p:nvPr/>
        </p:nvSpPr>
        <p:spPr bwMode="auto">
          <a:xfrm>
            <a:off x="104775" y="1419512"/>
            <a:ext cx="8934450" cy="285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600"/>
              </a:spcBef>
              <a:buFontTx/>
              <a:buNone/>
            </a:pPr>
            <a:r>
              <a:rPr lang="zh-CN" altLang="en-US" sz="1600" b="1" dirty="0">
                <a:solidFill>
                  <a:srgbClr val="FFFF00"/>
                </a:solidFill>
                <a:latin typeface="KaiTi" panose="02010609060101010101" pitchFamily="49" charset="-122"/>
                <a:ea typeface="KaiTi" panose="02010609060101010101" pitchFamily="49" charset="-122"/>
                <a:sym typeface="Wingdings" pitchFamily="2" charset="2"/>
              </a:rPr>
              <a:t>「迦勒说、谁能攻打基列西弗、将城夺取、我就把我女儿押撒给他为妻。迦勒兄弟基纳斯的儿子俄陀聂、夺取了那城．迦勒就把女儿押撒给他为妻。</a:t>
            </a:r>
            <a:r>
              <a:rPr lang="zh-TW" altLang="en-US" sz="1600" b="1" dirty="0">
                <a:solidFill>
                  <a:srgbClr val="FFFF00"/>
                </a:solidFill>
                <a:latin typeface="KaiTi" panose="02010609060101010101" pitchFamily="49" charset="-122"/>
                <a:ea typeface="KaiTi" panose="02010609060101010101" pitchFamily="49" charset="-122"/>
              </a:rPr>
              <a:t>」（士</a:t>
            </a:r>
            <a:r>
              <a:rPr lang="en-US" altLang="zh-TW" sz="1600" b="1" dirty="0">
                <a:solidFill>
                  <a:srgbClr val="FFFF00"/>
                </a:solidFill>
                <a:latin typeface="KaiTi" panose="02010609060101010101" pitchFamily="49" charset="-122"/>
                <a:ea typeface="KaiTi" panose="02010609060101010101" pitchFamily="49" charset="-122"/>
              </a:rPr>
              <a:t>1:12-13</a:t>
            </a:r>
            <a:r>
              <a:rPr lang="zh-TW" altLang="en-US" sz="1600" b="1" dirty="0">
                <a:solidFill>
                  <a:srgbClr val="FFFF00"/>
                </a:solidFill>
                <a:latin typeface="KaiTi" panose="02010609060101010101" pitchFamily="49" charset="-122"/>
                <a:ea typeface="KaiTi" panose="02010609060101010101" pitchFamily="49" charset="-122"/>
              </a:rPr>
              <a:t>）</a:t>
            </a:r>
            <a:endParaRPr lang="en-US" altLang="zh-TW" sz="1600" b="1" dirty="0">
              <a:solidFill>
                <a:srgbClr val="FFFF00"/>
              </a:solidFill>
              <a:latin typeface="KaiTi" panose="02010609060101010101" pitchFamily="49" charset="-122"/>
              <a:ea typeface="KaiTi" panose="02010609060101010101" pitchFamily="49" charset="-122"/>
            </a:endParaRPr>
          </a:p>
          <a:p>
            <a:pPr eaLnBrk="1" hangingPunct="1">
              <a:spcBef>
                <a:spcPts val="600"/>
              </a:spcBef>
              <a:buFontTx/>
              <a:buNone/>
            </a:pPr>
            <a:r>
              <a:rPr lang="zh-TW" altLang="en-US" sz="1600" b="1" dirty="0">
                <a:solidFill>
                  <a:srgbClr val="FFFF00"/>
                </a:solidFill>
                <a:latin typeface="KaiTi" panose="02010609060101010101" pitchFamily="49" charset="-122"/>
                <a:ea typeface="KaiTi" panose="02010609060101010101" pitchFamily="49" charset="-122"/>
              </a:rPr>
              <a:t>「</a:t>
            </a:r>
            <a:r>
              <a:rPr lang="zh-CN" altLang="en-US" sz="1600" b="1" dirty="0">
                <a:solidFill>
                  <a:srgbClr val="FFFF00"/>
                </a:solidFill>
                <a:latin typeface="KaiTi" panose="02010609060101010101" pitchFamily="49" charset="-122"/>
                <a:ea typeface="KaiTi" panose="02010609060101010101" pitchFamily="49" charset="-122"/>
              </a:rPr>
              <a:t>以色列人呼求耶和华的时候、耶和华就为他们兴起一位拯救者救他们、就是迦勒兄弟、基纳斯的儿子俄陀聂。耶和华的灵降在他身上、他就作了以色列的士师、出去争战。」（士</a:t>
            </a:r>
            <a:r>
              <a:rPr lang="en-US" altLang="zh-TW" sz="1600" b="1" dirty="0">
                <a:solidFill>
                  <a:srgbClr val="FFFF00"/>
                </a:solidFill>
                <a:latin typeface="KaiTi" panose="02010609060101010101" pitchFamily="49" charset="-122"/>
                <a:ea typeface="KaiTi" panose="02010609060101010101" pitchFamily="49" charset="-122"/>
              </a:rPr>
              <a:t>3</a:t>
            </a:r>
            <a:r>
              <a:rPr lang="en-US" altLang="zh-CN" sz="1600" b="1" dirty="0">
                <a:solidFill>
                  <a:srgbClr val="FFFF00"/>
                </a:solidFill>
                <a:latin typeface="KaiTi" panose="02010609060101010101" pitchFamily="49" charset="-122"/>
                <a:ea typeface="KaiTi" panose="02010609060101010101" pitchFamily="49" charset="-122"/>
              </a:rPr>
              <a:t>:</a:t>
            </a:r>
            <a:r>
              <a:rPr lang="en-US" altLang="zh-TW" sz="1600" b="1" dirty="0">
                <a:solidFill>
                  <a:srgbClr val="FFFF00"/>
                </a:solidFill>
                <a:latin typeface="KaiTi" panose="02010609060101010101" pitchFamily="49" charset="-122"/>
                <a:ea typeface="KaiTi" panose="02010609060101010101" pitchFamily="49" charset="-122"/>
              </a:rPr>
              <a:t>9-10</a:t>
            </a:r>
            <a:r>
              <a:rPr lang="zh-CN" altLang="en-US" sz="1600" b="1" dirty="0">
                <a:solidFill>
                  <a:srgbClr val="FFFF00"/>
                </a:solidFill>
                <a:latin typeface="KaiTi" panose="02010609060101010101" pitchFamily="49" charset="-122"/>
                <a:ea typeface="KaiTi" panose="02010609060101010101" pitchFamily="49" charset="-122"/>
              </a:rPr>
              <a:t>）</a:t>
            </a:r>
          </a:p>
          <a:p>
            <a:r>
              <a:rPr lang="en-US" sz="1400" dirty="0">
                <a:solidFill>
                  <a:schemeClr val="bg1"/>
                </a:solidFill>
              </a:rPr>
              <a:t>"Then Caleb said, 'Whoever attacks </a:t>
            </a:r>
            <a:r>
              <a:rPr lang="en-US" sz="1400" dirty="0" err="1">
                <a:solidFill>
                  <a:schemeClr val="bg1"/>
                </a:solidFill>
              </a:rPr>
              <a:t>Kiriath</a:t>
            </a:r>
            <a:r>
              <a:rPr lang="en-US" sz="1400" dirty="0">
                <a:solidFill>
                  <a:schemeClr val="bg1"/>
                </a:solidFill>
              </a:rPr>
              <a:t> </a:t>
            </a:r>
            <a:r>
              <a:rPr lang="en-US" sz="1400" dirty="0" err="1">
                <a:solidFill>
                  <a:schemeClr val="bg1"/>
                </a:solidFill>
              </a:rPr>
              <a:t>Sepher</a:t>
            </a:r>
            <a:r>
              <a:rPr lang="en-US" sz="1400" dirty="0">
                <a:solidFill>
                  <a:schemeClr val="bg1"/>
                </a:solidFill>
              </a:rPr>
              <a:t> and captures it, I will give my daughter </a:t>
            </a:r>
            <a:r>
              <a:rPr lang="en-US" sz="1400" dirty="0" err="1">
                <a:solidFill>
                  <a:schemeClr val="bg1"/>
                </a:solidFill>
              </a:rPr>
              <a:t>Acsah</a:t>
            </a:r>
            <a:r>
              <a:rPr lang="en-US" sz="1400" dirty="0">
                <a:solidFill>
                  <a:schemeClr val="bg1"/>
                </a:solidFill>
              </a:rPr>
              <a:t> in marriage.' Othniel son of </a:t>
            </a:r>
            <a:r>
              <a:rPr lang="en-US" sz="1400" dirty="0" err="1">
                <a:solidFill>
                  <a:schemeClr val="bg1"/>
                </a:solidFill>
              </a:rPr>
              <a:t>Kenaz</a:t>
            </a:r>
            <a:r>
              <a:rPr lang="en-US" sz="1400" dirty="0">
                <a:solidFill>
                  <a:schemeClr val="bg1"/>
                </a:solidFill>
              </a:rPr>
              <a:t>, Caleb’s brother, took it; so Caleb gave his daughter </a:t>
            </a:r>
            <a:r>
              <a:rPr lang="en-US" sz="1400" dirty="0" err="1">
                <a:solidFill>
                  <a:schemeClr val="bg1"/>
                </a:solidFill>
              </a:rPr>
              <a:t>Acsah</a:t>
            </a:r>
            <a:r>
              <a:rPr lang="en-US" sz="1400" dirty="0">
                <a:solidFill>
                  <a:schemeClr val="bg1"/>
                </a:solidFill>
              </a:rPr>
              <a:t> to him in marriage." (Judges 1:12-13)</a:t>
            </a:r>
          </a:p>
          <a:p>
            <a:r>
              <a:rPr lang="en-US" sz="1400" dirty="0">
                <a:solidFill>
                  <a:schemeClr val="bg1"/>
                </a:solidFill>
              </a:rPr>
              <a:t>"The Israelites cried out to the Lord, and he raised up for them a deliverer, Othniel son of </a:t>
            </a:r>
            <a:r>
              <a:rPr lang="en-US" sz="1400" dirty="0" err="1">
                <a:solidFill>
                  <a:schemeClr val="bg1"/>
                </a:solidFill>
              </a:rPr>
              <a:t>Kenaz</a:t>
            </a:r>
            <a:r>
              <a:rPr lang="en-US" sz="1400" dirty="0">
                <a:solidFill>
                  <a:schemeClr val="bg1"/>
                </a:solidFill>
              </a:rPr>
              <a:t>, Caleb’s younger brother, who saved them. The Spirit of the Lord came on him, so he became Israel’s judge and went to war." (Judges 3:9-10)</a:t>
            </a:r>
          </a:p>
          <a:p>
            <a:pPr eaLnBrk="1" hangingPunct="1">
              <a:spcBef>
                <a:spcPts val="600"/>
              </a:spcBef>
              <a:buFontTx/>
              <a:buNone/>
            </a:pPr>
            <a:endParaRPr lang="zh-TW" altLang="en-US" sz="1600" b="1" dirty="0">
              <a:solidFill>
                <a:srgbClr val="FFFF00"/>
              </a:solidFill>
              <a:latin typeface="KaiTi" panose="02010609060101010101" pitchFamily="49" charset="-122"/>
              <a:ea typeface="KaiTi" panose="02010609060101010101" pitchFamily="49" charset="-122"/>
            </a:endParaRPr>
          </a:p>
        </p:txBody>
      </p:sp>
      <p:sp>
        <p:nvSpPr>
          <p:cNvPr id="14341" name="Text Box 4">
            <a:extLst>
              <a:ext uri="{FF2B5EF4-FFF2-40B4-BE49-F238E27FC236}">
                <a16:creationId xmlns:a16="http://schemas.microsoft.com/office/drawing/2014/main" id="{68A8E69F-6AE4-C13E-E6C5-307DF7AEB67D}"/>
              </a:ext>
            </a:extLst>
          </p:cNvPr>
          <p:cNvSpPr txBox="1">
            <a:spLocks noChangeArrowheads="1"/>
          </p:cNvSpPr>
          <p:nvPr/>
        </p:nvSpPr>
        <p:spPr bwMode="auto">
          <a:xfrm>
            <a:off x="685800" y="4275679"/>
            <a:ext cx="4267200" cy="196977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ts val="1200"/>
              </a:spcBef>
              <a:buFontTx/>
              <a:buNone/>
            </a:pPr>
            <a:r>
              <a:rPr lang="en-US" altLang="zh-CN" sz="3000" b="1" dirty="0">
                <a:latin typeface="KaiTi" panose="02010609060101010101" pitchFamily="49" charset="-122"/>
                <a:ea typeface="KaiTi" panose="02010609060101010101" pitchFamily="49" charset="-122"/>
                <a:sym typeface="Wingdings" pitchFamily="2" charset="2"/>
              </a:rPr>
              <a:t></a:t>
            </a:r>
            <a:r>
              <a:rPr lang="zh-CN" altLang="en-US" sz="3000" b="1" dirty="0">
                <a:latin typeface="KaiTi" panose="02010609060101010101" pitchFamily="49" charset="-122"/>
                <a:ea typeface="KaiTi" panose="02010609060101010101" pitchFamily="49" charset="-122"/>
                <a:sym typeface="Wingdings" pitchFamily="2" charset="2"/>
              </a:rPr>
              <a:t>用招婿方式招募勇士</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None/>
            </a:pPr>
            <a:r>
              <a:rPr lang="en-US" sz="1600" dirty="0"/>
              <a:t>"Recruiting warriors through a son-in-law offer."</a:t>
            </a:r>
            <a:endParaRPr lang="zh-CN" altLang="en-US"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zh-CN" altLang="en-US" sz="3000" b="1" dirty="0">
                <a:latin typeface="KaiTi" panose="02010609060101010101" pitchFamily="49" charset="-122"/>
                <a:ea typeface="KaiTi" panose="02010609060101010101" pitchFamily="49" charset="-122"/>
                <a:sym typeface="Wingdings" pitchFamily="2" charset="2"/>
              </a:rPr>
              <a:t>为培养后进不留余力</a:t>
            </a:r>
            <a:endParaRPr lang="en-US" altLang="zh-CN" sz="3000" b="1" dirty="0">
              <a:latin typeface="KaiTi" panose="02010609060101010101" pitchFamily="49" charset="-122"/>
              <a:ea typeface="KaiTi" panose="02010609060101010101" pitchFamily="49" charset="-122"/>
              <a:sym typeface="Wingdings" pitchFamily="2" charset="2"/>
            </a:endParaRPr>
          </a:p>
          <a:p>
            <a:pPr eaLnBrk="1" hangingPunct="1">
              <a:spcBef>
                <a:spcPts val="1200"/>
              </a:spcBef>
              <a:buFontTx/>
              <a:buNone/>
            </a:pPr>
            <a:r>
              <a:rPr lang="en-US" sz="1600" dirty="0"/>
              <a:t>"Spared no effort in nurturing the successors."</a:t>
            </a:r>
            <a:endParaRPr lang="zh-CN" altLang="en-US" sz="3000" b="1" dirty="0">
              <a:latin typeface="KaiTi" panose="02010609060101010101" pitchFamily="49" charset="-122"/>
              <a:ea typeface="KaiTi" panose="02010609060101010101" pitchFamily="49" charset="-122"/>
            </a:endParaRPr>
          </a:p>
        </p:txBody>
      </p:sp>
      <p:pic>
        <p:nvPicPr>
          <p:cNvPr id="14342" name="Picture 1">
            <a:extLst>
              <a:ext uri="{FF2B5EF4-FFF2-40B4-BE49-F238E27FC236}">
                <a16:creationId xmlns:a16="http://schemas.microsoft.com/office/drawing/2014/main" id="{293D2F53-4F46-3526-2995-22D260482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4495800"/>
            <a:ext cx="30829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54946</TotalTime>
  <Words>2662</Words>
  <Application>Microsoft Macintosh PowerPoint</Application>
  <PresentationFormat>On-screen Show (4:3)</PresentationFormat>
  <Paragraphs>101</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Arial</vt:lpstr>
      <vt:lpstr>TSC UKai M TT</vt:lpstr>
      <vt:lpstr>KaiTi</vt:lpstr>
      <vt:lpstr>Wingdings</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Wu</dc:creator>
  <cp:lastModifiedBy>Jia, Jianhang</cp:lastModifiedBy>
  <cp:revision>322</cp:revision>
  <dcterms:created xsi:type="dcterms:W3CDTF">2012-02-17T17:01:52Z</dcterms:created>
  <dcterms:modified xsi:type="dcterms:W3CDTF">2024-02-22T19:17:41Z</dcterms:modified>
</cp:coreProperties>
</file>